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6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548681"/>
            <a:ext cx="6838528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вида №58»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944816" cy="28083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непосредственно-образовательной деятельности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ФЭМП в средней группе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Тема: «Прогулка с поросенком Чуней»</a:t>
            </a:r>
          </a:p>
          <a:p>
            <a:pPr algn="r"/>
            <a:endParaRPr lang="ru-RU" sz="2000" b="1" dirty="0" smtClean="0"/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Составила: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МАДОУ №58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Е.А.Бородина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PC\Desktop\МАМА\картинки\knig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279697" cy="51672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C\Desktop\МАМА\картинки\картинки для дс\1245346310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524737" cy="649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C\Desktop\МАМА\картинки\картинки для дс\71167009766792028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14" y="0"/>
            <a:ext cx="9143998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C\Desktop\МАМА\картинки\картинки для дс\7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МАМА\картинки\картинки для дс\2e55983a9682bf69d661fd867412ac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905" y="188640"/>
            <a:ext cx="8149423" cy="63343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\Desktop\МАМА\картинки\картинки для дс\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7504" y="116632"/>
            <a:ext cx="2664296" cy="2570001"/>
          </a:xfrm>
          <a:prstGeom prst="rect">
            <a:avLst/>
          </a:prstGeom>
          <a:noFill/>
        </p:spPr>
      </p:pic>
      <p:pic>
        <p:nvPicPr>
          <p:cNvPr id="2052" name="Picture 4" descr="C:\Users\PC\Desktop\МАМА\картинки\картинки для дс\13561140514155567997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3645024"/>
            <a:ext cx="2885334" cy="2819879"/>
          </a:xfrm>
          <a:prstGeom prst="rect">
            <a:avLst/>
          </a:prstGeom>
          <a:noFill/>
        </p:spPr>
      </p:pic>
      <p:pic>
        <p:nvPicPr>
          <p:cNvPr id="2053" name="Picture 5" descr="C:\Users\PC\Desktop\МАМА\картинки\картинки для дс\340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72200" y="0"/>
            <a:ext cx="2771800" cy="2705099"/>
          </a:xfrm>
          <a:prstGeom prst="rect">
            <a:avLst/>
          </a:prstGeom>
          <a:noFill/>
        </p:spPr>
      </p:pic>
      <p:pic>
        <p:nvPicPr>
          <p:cNvPr id="2056" name="Picture 8" descr="C:\Users\PC\Desktop\МАМА\картинки\картинки для дс\1356114048805709606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789040"/>
            <a:ext cx="2699792" cy="2642349"/>
          </a:xfrm>
          <a:prstGeom prst="rect">
            <a:avLst/>
          </a:prstGeom>
          <a:noFill/>
        </p:spPr>
      </p:pic>
      <p:pic>
        <p:nvPicPr>
          <p:cNvPr id="2050" name="Picture 2" descr="C:\Users\PC\Desktop\МАМА\картинки\картинки для дс\47951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052736"/>
            <a:ext cx="4029025" cy="406120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МАМА\картинки\картинки для дс\7d5e338317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80"/>
            <a:ext cx="9144000" cy="68108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esktop\МАМА\картинки\картинки для дс\132034496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PC\Desktop\МАМА\2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1546800"/>
            <a:ext cx="864096" cy="744189"/>
          </a:xfrm>
          <a:prstGeom prst="rect">
            <a:avLst/>
          </a:prstGeom>
          <a:noFill/>
        </p:spPr>
      </p:pic>
      <p:pic>
        <p:nvPicPr>
          <p:cNvPr id="1029" name="Picture 5" descr="C:\Users\PC\Desktop\МАМА\2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768" y="4005064"/>
            <a:ext cx="864096" cy="1240650"/>
          </a:xfrm>
          <a:prstGeom prst="rect">
            <a:avLst/>
          </a:prstGeom>
          <a:noFill/>
        </p:spPr>
      </p:pic>
      <p:pic>
        <p:nvPicPr>
          <p:cNvPr id="1030" name="Picture 6" descr="C:\Users\PC\Desktop\МАМА\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861048"/>
            <a:ext cx="2160240" cy="1429397"/>
          </a:xfrm>
          <a:prstGeom prst="rect">
            <a:avLst/>
          </a:prstGeom>
          <a:noFill/>
        </p:spPr>
      </p:pic>
      <p:pic>
        <p:nvPicPr>
          <p:cNvPr id="1031" name="Picture 7" descr="C:\Users\PC\Desktop\МАМА\15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95936" y="2204864"/>
            <a:ext cx="1039566" cy="1331378"/>
          </a:xfrm>
          <a:prstGeom prst="rect">
            <a:avLst/>
          </a:prstGeom>
          <a:noFill/>
        </p:spPr>
      </p:pic>
      <p:pic>
        <p:nvPicPr>
          <p:cNvPr id="1032" name="Picture 8" descr="C:\Users\PC\Desktop\МАМА\картинки\картинки для дс\0a262de64c174b1562828b37cec48e8b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1560" y="4725144"/>
            <a:ext cx="648072" cy="648072"/>
          </a:xfrm>
          <a:prstGeom prst="rect">
            <a:avLst/>
          </a:prstGeom>
          <a:noFill/>
        </p:spPr>
      </p:pic>
      <p:pic>
        <p:nvPicPr>
          <p:cNvPr id="11" name="Picture 8" descr="C:\Users\PC\Desktop\МАМА\картинки\картинки для дс\0a262de64c174b1562828b37cec48e8b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172400" y="4941168"/>
            <a:ext cx="648072" cy="648072"/>
          </a:xfrm>
          <a:prstGeom prst="rect">
            <a:avLst/>
          </a:prstGeom>
          <a:noFill/>
        </p:spPr>
      </p:pic>
      <p:pic>
        <p:nvPicPr>
          <p:cNvPr id="12" name="Picture 8" descr="C:\Users\PC\Desktop\МАМА\картинки\картинки для дс\0a262de64c174b1562828b37cec48e8b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1520" y="2924944"/>
            <a:ext cx="648072" cy="648072"/>
          </a:xfrm>
          <a:prstGeom prst="rect">
            <a:avLst/>
          </a:prstGeom>
          <a:noFill/>
        </p:spPr>
      </p:pic>
      <p:pic>
        <p:nvPicPr>
          <p:cNvPr id="13" name="Picture 8" descr="C:\Users\PC\Desktop\МАМА\картинки\картинки для дс\0a262de64c174b1562828b37cec48e8b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44208" y="5013176"/>
            <a:ext cx="576064" cy="576064"/>
          </a:xfrm>
          <a:prstGeom prst="rect">
            <a:avLst/>
          </a:prstGeom>
          <a:noFill/>
        </p:spPr>
      </p:pic>
      <p:pic>
        <p:nvPicPr>
          <p:cNvPr id="1027" name="Picture 3" descr="C:\Users\PC\Desktop\МАМА\3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20272" y="5013176"/>
            <a:ext cx="1837925" cy="1594081"/>
          </a:xfrm>
          <a:prstGeom prst="rect">
            <a:avLst/>
          </a:prstGeom>
          <a:noFill/>
        </p:spPr>
      </p:pic>
      <p:pic>
        <p:nvPicPr>
          <p:cNvPr id="14" name="Picture 8" descr="C:\Users\PC\Desktop\МАМА\картинки\картинки для дс\0a262de64c174b1562828b37cec48e8b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536" y="6021288"/>
            <a:ext cx="648072" cy="648072"/>
          </a:xfrm>
          <a:prstGeom prst="rect">
            <a:avLst/>
          </a:prstGeom>
          <a:noFill/>
        </p:spPr>
      </p:pic>
      <p:pic>
        <p:nvPicPr>
          <p:cNvPr id="15" name="Picture 8" descr="C:\Users\PC\Desktop\МАМА\картинки\картинки для дс\0a262de64c174b1562828b37cec48e8b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48064" y="4581128"/>
            <a:ext cx="648072" cy="648072"/>
          </a:xfrm>
          <a:prstGeom prst="rect">
            <a:avLst/>
          </a:prstGeom>
          <a:noFill/>
        </p:spPr>
      </p:pic>
      <p:pic>
        <p:nvPicPr>
          <p:cNvPr id="1033" name="Picture 9" descr="C:\Users\PC\Desktop\МАМА\18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067944" y="3717032"/>
            <a:ext cx="1440160" cy="16484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МАМА\картинки\картинки для дс\132034496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PC\Desktop\МАМА\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0272" y="5013176"/>
            <a:ext cx="1837925" cy="1594081"/>
          </a:xfrm>
          <a:prstGeom prst="rect">
            <a:avLst/>
          </a:prstGeom>
          <a:noFill/>
        </p:spPr>
      </p:pic>
      <p:pic>
        <p:nvPicPr>
          <p:cNvPr id="4" name="Picture 6" descr="C:\Users\PC\Desktop\МАМА\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861048"/>
            <a:ext cx="2160240" cy="1429397"/>
          </a:xfrm>
          <a:prstGeom prst="rect">
            <a:avLst/>
          </a:prstGeom>
          <a:noFill/>
        </p:spPr>
      </p:pic>
      <p:pic>
        <p:nvPicPr>
          <p:cNvPr id="5" name="Picture 9" descr="C:\Users\PC\Desktop\МАМА\18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67944" y="3717032"/>
            <a:ext cx="1440160" cy="1648403"/>
          </a:xfrm>
          <a:prstGeom prst="rect">
            <a:avLst/>
          </a:prstGeom>
          <a:noFill/>
        </p:spPr>
      </p:pic>
      <p:pic>
        <p:nvPicPr>
          <p:cNvPr id="6" name="Picture 5" descr="C:\Users\PC\Desktop\МАМА\2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83768" y="4005064"/>
            <a:ext cx="864096" cy="1240650"/>
          </a:xfrm>
          <a:prstGeom prst="rect">
            <a:avLst/>
          </a:prstGeom>
          <a:noFill/>
        </p:spPr>
      </p:pic>
      <p:pic>
        <p:nvPicPr>
          <p:cNvPr id="7" name="Picture 7" descr="C:\Users\PC\Desktop\МАМА\15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95936" y="2204864"/>
            <a:ext cx="1039566" cy="1331378"/>
          </a:xfrm>
          <a:prstGeom prst="rect">
            <a:avLst/>
          </a:prstGeom>
          <a:noFill/>
        </p:spPr>
      </p:pic>
      <p:pic>
        <p:nvPicPr>
          <p:cNvPr id="8" name="Picture 4" descr="C:\Users\PC\Desktop\МАМА\23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835696" y="1546800"/>
            <a:ext cx="864096" cy="7441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МАМА\картинки\картинки для дс\204557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099" name="Picture 3" descr="C:\Users\PC\Desktop\МАМА\картинки\картинки для дс\11.jpg"/>
          <p:cNvPicPr>
            <a:picLocks noChangeAspect="1" noChangeArrowheads="1"/>
          </p:cNvPicPr>
          <p:nvPr/>
        </p:nvPicPr>
        <p:blipFill>
          <a:blip r:embed="rId3" cstate="print"/>
          <a:srcRect t="4981"/>
          <a:stretch>
            <a:fillRect/>
          </a:stretch>
        </p:blipFill>
        <p:spPr bwMode="auto">
          <a:xfrm>
            <a:off x="899592" y="3708400"/>
            <a:ext cx="3810000" cy="31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МАМА\картинки\0_67853_594de3fd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123" name="Picture 3" descr="C:\Users\PC\Desktop\МАМА\1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3140968"/>
            <a:ext cx="4536504" cy="332488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403648" y="5661248"/>
            <a:ext cx="94590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МАМА\картинки\картинки для дс\340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1" y="36511"/>
            <a:ext cx="9095319" cy="6821489"/>
          </a:xfrm>
          <a:prstGeom prst="rect">
            <a:avLst/>
          </a:prstGeom>
          <a:noFill/>
        </p:spPr>
      </p:pic>
      <p:pic>
        <p:nvPicPr>
          <p:cNvPr id="6154" name="Picture 10" descr="О грибах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84368" y="5877272"/>
            <a:ext cx="792088" cy="812491"/>
          </a:xfrm>
          <a:prstGeom prst="rect">
            <a:avLst/>
          </a:prstGeom>
          <a:noFill/>
        </p:spPr>
      </p:pic>
      <p:pic>
        <p:nvPicPr>
          <p:cNvPr id="6156" name="Picture 12" descr="НАШИМ ДЕТКАМ - Сообщество &quot;Мое хобби - ДЕКУПАЖ...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8244408" y="5370548"/>
            <a:ext cx="1101240" cy="16314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C\Desktop\МАМА\картинки\1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0"/>
            <a:ext cx="7529649" cy="68482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147</TotalTime>
  <Words>29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Муниципальное автономное дошкольное образовательное учреждение «Детский сад общеразвивающего вида №58»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19</cp:revision>
  <dcterms:created xsi:type="dcterms:W3CDTF">2015-02-23T08:46:25Z</dcterms:created>
  <dcterms:modified xsi:type="dcterms:W3CDTF">2015-11-20T17:22:48Z</dcterms:modified>
</cp:coreProperties>
</file>