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258" r:id="rId2"/>
    <p:sldId id="259" r:id="rId3"/>
    <p:sldId id="273" r:id="rId4"/>
    <p:sldId id="274" r:id="rId5"/>
    <p:sldId id="286" r:id="rId6"/>
    <p:sldId id="287" r:id="rId7"/>
    <p:sldId id="283" r:id="rId8"/>
    <p:sldId id="285" r:id="rId9"/>
    <p:sldId id="289" r:id="rId10"/>
    <p:sldId id="288" r:id="rId11"/>
    <p:sldId id="280" r:id="rId12"/>
    <p:sldId id="281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9ED"/>
    <a:srgbClr val="643CF8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66" d="100"/>
          <a:sy n="66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2B75E1-9E0D-42D3-B0F3-C1AEEE8D7508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EA5DBA-716C-4DBE-BE0D-83CC4E3B1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9CA7-5156-4DD2-8F85-0126D6112812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B010-5017-4B58-BC22-F053CDA74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CCDCA-152D-449A-8477-8ABBE32BA557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A39BD-EA89-4431-8A68-7F105A092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72112"/>
          </a:xfrm>
        </p:spPr>
        <p:txBody>
          <a:bodyPr vert="horz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Разносклоняемые имена существительные</a:t>
            </a:r>
          </a:p>
        </p:txBody>
      </p:sp>
      <p:pic>
        <p:nvPicPr>
          <p:cNvPr id="4098" name="Picture 8" descr="perosmall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68313" y="4076700"/>
            <a:ext cx="31670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j0088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36838"/>
            <a:ext cx="31686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Составить предложения с фразеологизмами: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4000" smtClean="0"/>
          </a:p>
          <a:p>
            <a:pPr>
              <a:buFont typeface="Wingdings 2" pitchFamily="18" charset="2"/>
              <a:buNone/>
            </a:pPr>
            <a:r>
              <a:rPr lang="ru-RU" sz="4000" smtClean="0"/>
              <a:t>стремя в стремя,</a:t>
            </a:r>
          </a:p>
          <a:p>
            <a:pPr>
              <a:buFont typeface="Wingdings 2" pitchFamily="18" charset="2"/>
              <a:buNone/>
            </a:pPr>
            <a:r>
              <a:rPr lang="ru-RU" sz="4000" smtClean="0"/>
              <a:t>называть вещи своими именами,</a:t>
            </a:r>
          </a:p>
          <a:p>
            <a:pPr>
              <a:buFont typeface="Wingdings 2" pitchFamily="18" charset="2"/>
              <a:buNone/>
            </a:pPr>
            <a:r>
              <a:rPr lang="ru-RU" sz="4000" smtClean="0"/>
              <a:t>до поры до времени.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620713"/>
            <a:ext cx="8229600" cy="568801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В стародавнее древнее ...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В шалашах без окон и дверей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Жило-было лохматое ...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Первобытных людей-дикарей.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Они не знали, для чего корове ...,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Как написать свою фамилию и ...,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Зачем на лошадь надевать седло и ... –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Необразованное было это ... 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Трудно было им жить в эти годы,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Угнетало их ... забот.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И страдали они от погоды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Без плащей, без зонтов и без бот.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Никто не знал, как развевает ветер ...,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Что кислород всегда поддерживает ...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Над тем, как в булку превратить простое ...,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С утра до вечера они чесали ...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Домашнее задание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</a:rPr>
              <a:t>выучить разносклоняемые существительные; упражнение 209.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http://luzan.ucoz.ru/animes/zvonok.gif"/>
          <p:cNvPicPr>
            <a:picLocks noChangeAspect="1" noChangeArrowheads="1" noCrop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835150" y="836613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Рисунок1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684213" y="465296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5" descr="Рисунок16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443663" y="4913313"/>
            <a:ext cx="25209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27088" y="476250"/>
            <a:ext cx="7848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Записать словосочетания; вставить пропущенные буквы; объяснить их правописание.</a:t>
            </a:r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ru-RU" sz="3200" b="1">
                <a:solidFill>
                  <a:srgbClr val="3A09E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каждой тропинк…, на чудесной елк…, с умным врач…м, о маленькой Наташ…, о скором пр…бл…жени…, при большом санатори…, при легком пр…к…сновени…, при сильном г…рени….</a:t>
            </a:r>
          </a:p>
          <a:p>
            <a:pPr>
              <a:defRPr/>
            </a:pPr>
            <a:r>
              <a:rPr lang="ru-RU" sz="2400" b="1">
                <a:solidFill>
                  <a:srgbClr val="643C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Составить, используя словосочетания, простое предложение с однородными членами.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Проверяем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341438"/>
            <a:ext cx="8229600" cy="47085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 каждой тропинк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на чудесной елк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с умным врач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м, о маленькой Наташ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о скором пр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бл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жени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при большом санатори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при легком пр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сновени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при сильном г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рени</a:t>
            </a:r>
            <a:r>
              <a:rPr lang="ru-RU" sz="40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и.</a:t>
            </a:r>
          </a:p>
          <a:p>
            <a:pPr>
              <a:defRPr/>
            </a:pPr>
            <a:endParaRPr lang="ru-RU" sz="400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300" b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Разносклоняемые существительные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Бре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Вре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Вы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Зна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  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ср.р.</a:t>
            </a:r>
            <a:endParaRPr lang="ru-RU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Пла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Пле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Се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Стре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Те</a:t>
            </a: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мя</a:t>
            </a:r>
            <a:endParaRPr lang="ru-RU" b="1" u="sng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      Путь</a:t>
            </a:r>
            <a:r>
              <a:rPr lang="ru-RU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м.р.</a:t>
            </a:r>
          </a:p>
          <a:p>
            <a:pPr>
              <a:lnSpc>
                <a:spcPct val="80000"/>
              </a:lnSpc>
              <a:defRPr/>
            </a:pPr>
            <a:endParaRPr lang="ru-RU" smtClean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contrast="-6000"/>
          </a:blip>
          <a:srcRect/>
          <a:stretch>
            <a:fillRect/>
          </a:stretch>
        </p:blipFill>
        <p:spPr>
          <a:xfrm>
            <a:off x="468313" y="836613"/>
            <a:ext cx="8229600" cy="470852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ln>
                  <a:noFill/>
                </a:ln>
                <a:solidFill>
                  <a:schemeClr val="tx1"/>
                </a:solidFill>
                <a:effectLst/>
              </a:rPr>
              <a:t>Суффиксы разносклоняемых существительных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8229600" cy="496728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Записать предложение, вставить пропущенные буквы, объяснить правописание слов</a:t>
            </a: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составить схему.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Время от врем…н… в поры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желых камышах слышался плеск  и вслед за этим среди зар…слей кувшинок медленно проплывал карась. 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pic>
        <p:nvPicPr>
          <p:cNvPr id="8197" name="Rectangle 5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704850" y="274638"/>
            <a:ext cx="7732713" cy="1143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900" b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Вставить пропущенные буквы, объяснить правописание слов.</a:t>
            </a:r>
            <a:br>
              <a:rPr lang="ru-RU" sz="2900" b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sz="2900" b="0" smtClean="0">
              <a:ln>
                <a:noFill/>
              </a:ln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1.Синим плам..нем пылают стаи туч... над бездной моря.  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2. От худого сем…н… (не) жди доброго плем…н… .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3. Нет тяжелей брем…н…, чем безделье.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4.Я должен быть дома к своему врем…н…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5.Мы своих домашних животных зовем по им…н…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6.Вождь плем…н… сообщил табору печальные вести</a:t>
            </a:r>
            <a:r>
              <a:rPr lang="ru-RU" smtClean="0"/>
              <a:t>.</a:t>
            </a:r>
          </a:p>
          <a:p>
            <a:pPr marL="669925" indent="-533400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ru-RU" sz="24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писать; вставить пропущенные буквы; объяснить их правописание.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1.Я должен быть дома к своему врем…н…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2.Мы своих домашних животных зовем по им…н…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3.По вечерам меня мучает боль в тем…н…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4.Вождь плем…н… сообщил табору печальные вести</a:t>
            </a:r>
            <a:r>
              <a:rPr lang="ru-RU" smtClean="0"/>
              <a:t>.</a:t>
            </a:r>
          </a:p>
        </p:txBody>
      </p:sp>
      <p:pic>
        <p:nvPicPr>
          <p:cNvPr id="10245" name="Rectangle 5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"/>
            <a:ext cx="7772400" cy="854075"/>
          </a:xfr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CE9D8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286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Wingdings 2</vt:lpstr>
      <vt:lpstr>Wingdings</vt:lpstr>
      <vt:lpstr>Wingdings 3</vt:lpstr>
      <vt:lpstr>Calibri</vt:lpstr>
      <vt:lpstr>Georgia</vt:lpstr>
      <vt:lpstr>Times New Roman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Суффиксы разносклоняемых существительных</vt:lpstr>
      <vt:lpstr>Слайд 7</vt:lpstr>
      <vt:lpstr>Слайд 8</vt:lpstr>
      <vt:lpstr>Слайд 9</vt:lpstr>
      <vt:lpstr>Составить предложения с фразеологизмами: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Федосеева</dc:creator>
  <cp:lastModifiedBy>MAKVAI XP PROFESSIONAL SUPER TURBO SP3 2014</cp:lastModifiedBy>
  <cp:revision>24</cp:revision>
  <dcterms:created xsi:type="dcterms:W3CDTF">2009-02-21T13:29:12Z</dcterms:created>
  <dcterms:modified xsi:type="dcterms:W3CDTF">2013-08-19T11:55:19Z</dcterms:modified>
</cp:coreProperties>
</file>