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3" r:id="rId2"/>
    <p:sldId id="287" r:id="rId3"/>
    <p:sldId id="260" r:id="rId4"/>
    <p:sldId id="261" r:id="rId5"/>
    <p:sldId id="267" r:id="rId6"/>
    <p:sldId id="262" r:id="rId7"/>
    <p:sldId id="263" r:id="rId8"/>
    <p:sldId id="264" r:id="rId9"/>
    <p:sldId id="297" r:id="rId10"/>
    <p:sldId id="277" r:id="rId11"/>
    <p:sldId id="284" r:id="rId12"/>
    <p:sldId id="285" r:id="rId13"/>
    <p:sldId id="266" r:id="rId14"/>
    <p:sldId id="289" r:id="rId15"/>
    <p:sldId id="288" r:id="rId16"/>
    <p:sldId id="290" r:id="rId17"/>
    <p:sldId id="291" r:id="rId18"/>
    <p:sldId id="292" r:id="rId19"/>
    <p:sldId id="294" r:id="rId20"/>
    <p:sldId id="269" r:id="rId21"/>
    <p:sldId id="268" r:id="rId22"/>
    <p:sldId id="274" r:id="rId23"/>
    <p:sldId id="275" r:id="rId24"/>
    <p:sldId id="295" r:id="rId25"/>
    <p:sldId id="271" r:id="rId26"/>
    <p:sldId id="281" r:id="rId27"/>
    <p:sldId id="283" r:id="rId28"/>
    <p:sldId id="282" r:id="rId29"/>
    <p:sldId id="29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5E05A-6AED-4198-BA46-E01200D94DDB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5899-4A7E-46D6-B24F-174B1D38FA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 advClick="0" advTm="6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5E05A-6AED-4198-BA46-E01200D94DDB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5899-4A7E-46D6-B24F-174B1D38F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5E05A-6AED-4198-BA46-E01200D94DDB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5899-4A7E-46D6-B24F-174B1D38F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5E05A-6AED-4198-BA46-E01200D94DDB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5899-4A7E-46D6-B24F-174B1D38F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5E05A-6AED-4198-BA46-E01200D94DDB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7695899-4A7E-46D6-B24F-174B1D38F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6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5E05A-6AED-4198-BA46-E01200D94DDB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5899-4A7E-46D6-B24F-174B1D38F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5E05A-6AED-4198-BA46-E01200D94DDB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5899-4A7E-46D6-B24F-174B1D38F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5E05A-6AED-4198-BA46-E01200D94DDB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5899-4A7E-46D6-B24F-174B1D38F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5E05A-6AED-4198-BA46-E01200D94DDB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5899-4A7E-46D6-B24F-174B1D38F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5E05A-6AED-4198-BA46-E01200D94DDB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5899-4A7E-46D6-B24F-174B1D38F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5E05A-6AED-4198-BA46-E01200D94DDB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5899-4A7E-46D6-B24F-174B1D38F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535E05A-6AED-4198-BA46-E01200D94DDB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7695899-4A7E-46D6-B24F-174B1D38F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 advTm="6000">
    <p:wipe dir="r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&#1053;&#1086;&#1074;&#1072;&#1103;%20&#1087;&#1072;&#1087;&#1082;&#1072;2\Irina%20Mazurkevich%20(A.Petrov,%20M.Cvetaeva)%20-%20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900igr.net/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92866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МКОУ «Леженская ОШ» Тимского района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00108"/>
            <a:ext cx="9144000" cy="585789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Районный литературно-художественный конкурс </a:t>
            </a:r>
          </a:p>
          <a:p>
            <a:r>
              <a:rPr lang="ru-RU" dirty="0" smtClean="0"/>
              <a:t>«Гренадёры, вперёд!»</a:t>
            </a:r>
          </a:p>
          <a:p>
            <a:endParaRPr lang="ru-RU" dirty="0" smtClean="0"/>
          </a:p>
          <a:p>
            <a:r>
              <a:rPr lang="ru-RU" dirty="0" smtClean="0"/>
              <a:t>Номинация «Образ и память»</a:t>
            </a:r>
          </a:p>
          <a:p>
            <a:endParaRPr lang="ru-RU" sz="4400" i="1" dirty="0" smtClean="0">
              <a:latin typeface="Monotype Corsiva" pitchFamily="66" charset="0"/>
            </a:endParaRPr>
          </a:p>
          <a:p>
            <a:r>
              <a:rPr lang="ru-RU" sz="4000" i="1" dirty="0" smtClean="0">
                <a:latin typeface="Monotype Corsiva" pitchFamily="66" charset="0"/>
              </a:rPr>
              <a:t>«И вечной памятью двенадцатого года»</a:t>
            </a:r>
          </a:p>
          <a:p>
            <a:endParaRPr lang="ru-RU" sz="4400" i="1" dirty="0">
              <a:solidFill>
                <a:srgbClr val="FF3300"/>
              </a:solidFill>
              <a:latin typeface="Monotype Corsiva" pitchFamily="66" charset="0"/>
            </a:endParaRP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Леженьки 2012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" name="Irina Mazurkevich (A.Petrov, M.Cvetaeva) -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14348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472518" cy="100010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Платов Матвей Иванович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4572000" cy="5857916"/>
          </a:xfrm>
        </p:spPr>
        <p:txBody>
          <a:bodyPr>
            <a:noAutofit/>
          </a:bodyPr>
          <a:lstStyle/>
          <a:p>
            <a:r>
              <a:rPr lang="ru-RU" sz="3200" dirty="0"/>
              <a:t>Во время Отечественной войны 1812 возглавлял отдельный казачий корпус, который под его командованием с успехом действовал под Миром, Романовым, Смоленском и в арьергардных боях. </a:t>
            </a:r>
          </a:p>
        </p:txBody>
      </p:sp>
      <p:pic>
        <p:nvPicPr>
          <p:cNvPr id="6" name="Picture 2" descr="C:\Documents and Settings\Admin\Рабочий стол\pp7717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5526" y="1285860"/>
            <a:ext cx="4438474" cy="493959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Ермолов Алексей Петрович </a:t>
            </a:r>
            <a:endParaRPr lang="ru-RU" sz="3600" dirty="0"/>
          </a:p>
        </p:txBody>
      </p:sp>
      <p:pic>
        <p:nvPicPr>
          <p:cNvPr id="8" name="Picture 2" descr="C:\Documents and Settings\Admin\Рабочий стол\Новая папка2\G0043i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00562" y="1539344"/>
            <a:ext cx="4643437" cy="496149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00034" y="2071678"/>
            <a:ext cx="35719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Российский генерал </a:t>
            </a:r>
            <a:r>
              <a:rPr lang="ru-RU" sz="3200" dirty="0"/>
              <a:t>от </a:t>
            </a:r>
            <a:r>
              <a:rPr lang="ru-RU" sz="3200" dirty="0" smtClean="0"/>
              <a:t>артиллерии. В</a:t>
            </a:r>
          </a:p>
          <a:p>
            <a:r>
              <a:rPr lang="ru-RU" sz="3200" dirty="0" smtClean="0"/>
              <a:t>Отечественную </a:t>
            </a:r>
            <a:r>
              <a:rPr lang="ru-RU" sz="3200" dirty="0"/>
              <a:t>войну 1812 начальник штаба 1-й </a:t>
            </a:r>
            <a:r>
              <a:rPr lang="ru-RU" sz="3200" dirty="0" smtClean="0"/>
              <a:t>армии.</a:t>
            </a:r>
            <a:endParaRPr lang="ru-RU" sz="3200" dirty="0"/>
          </a:p>
        </p:txBody>
      </p:sp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Раевский Николай Николаевич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5000628" cy="578645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Командир </a:t>
            </a:r>
            <a:r>
              <a:rPr lang="ru-RU" sz="3200" dirty="0"/>
              <a:t>7-го пехотного корпуса, входившего в состав 2-й Западной армии</a:t>
            </a:r>
            <a:r>
              <a:rPr lang="ru-RU" sz="3200" dirty="0" smtClean="0"/>
              <a:t>.</a:t>
            </a:r>
            <a:r>
              <a:rPr lang="ru-RU" sz="3200" dirty="0"/>
              <a:t> Его корпус </a:t>
            </a:r>
            <a:r>
              <a:rPr lang="ru-RU" sz="3200" dirty="0" smtClean="0"/>
              <a:t>особенно </a:t>
            </a:r>
            <a:r>
              <a:rPr lang="ru-RU" sz="3200" dirty="0"/>
              <a:t>отличился в Бородинском сражении, в котором центральный пункт русской позиции получил название «батареи Раевского».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5362" name="Picture 2" descr="C:\Documents and Settings\Admin\Рабочий стол\G0007i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3529" y="1267642"/>
            <a:ext cx="3996190" cy="444737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357166"/>
            <a:ext cx="8075613" cy="107157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dirty="0" smtClean="0"/>
              <a:t>Остерман – Толстой Александр Иванович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 smtClean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000496" y="1428736"/>
            <a:ext cx="4964117" cy="5643578"/>
          </a:xfrm>
        </p:spPr>
        <p:txBody>
          <a:bodyPr>
            <a:normAutofit fontScale="55000" lnSpcReduction="20000"/>
          </a:bodyPr>
          <a:lstStyle/>
          <a:p>
            <a:pPr>
              <a:buNone/>
              <a:defRPr/>
            </a:pPr>
            <a:r>
              <a:rPr lang="ru-RU" dirty="0" smtClean="0"/>
              <a:t>	</a:t>
            </a:r>
            <a:r>
              <a:rPr lang="ru-RU" sz="5800" dirty="0" smtClean="0"/>
              <a:t> </a:t>
            </a:r>
            <a:r>
              <a:rPr lang="ru-RU" sz="5800" dirty="0"/>
              <a:t>В 1812 прибыл в армию волонтером и затем по приказу Александра I вступил в командование 4-м пехотным корпусом. </a:t>
            </a:r>
            <a:endParaRPr lang="ru-RU" sz="5800" dirty="0" smtClean="0"/>
          </a:p>
          <a:p>
            <a:pPr>
              <a:buNone/>
              <a:defRPr/>
            </a:pPr>
            <a:r>
              <a:rPr lang="ru-RU" sz="5800" dirty="0" smtClean="0"/>
              <a:t>	В битве у г. Витебска у Остермана спросили: «Силы на исходе. Что же делать?».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5800" dirty="0" smtClean="0"/>
              <a:t>		Он ответил: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5800" dirty="0" smtClean="0"/>
              <a:t>	</a:t>
            </a:r>
            <a:r>
              <a:rPr lang="ru-RU" sz="5800" dirty="0" smtClean="0">
                <a:solidFill>
                  <a:srgbClr val="FF3300"/>
                </a:solidFill>
              </a:rPr>
              <a:t>«Стоять и умирать!»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5800" dirty="0" smtClean="0"/>
              <a:t>		</a:t>
            </a:r>
          </a:p>
        </p:txBody>
      </p:sp>
      <p:pic>
        <p:nvPicPr>
          <p:cNvPr id="12292" name="Picture 6" descr="ОСТЕРМАН - Толсто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84313"/>
            <a:ext cx="3452812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Коновницын </a:t>
            </a:r>
            <a:r>
              <a:rPr lang="ru-RU" dirty="0"/>
              <a:t>Петр Петрович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285860"/>
            <a:ext cx="4538634" cy="5357850"/>
          </a:xfrm>
        </p:spPr>
        <p:txBody>
          <a:bodyPr>
            <a:noAutofit/>
          </a:bodyPr>
          <a:lstStyle/>
          <a:p>
            <a:r>
              <a:rPr lang="ru-RU" sz="3200" dirty="0"/>
              <a:t> В 1812 командовал 3-й пехотной дивизией, отличился в боях под Витебском и </a:t>
            </a:r>
            <a:r>
              <a:rPr lang="ru-RU" sz="3200" dirty="0" smtClean="0"/>
              <a:t>Смоленском. </a:t>
            </a:r>
            <a:r>
              <a:rPr lang="ru-RU" sz="3200" dirty="0"/>
              <a:t>В Бородинском сражении </a:t>
            </a:r>
            <a:r>
              <a:rPr lang="ru-RU" sz="3200" dirty="0" smtClean="0"/>
              <a:t>временно </a:t>
            </a:r>
            <a:r>
              <a:rPr lang="ru-RU" sz="3200" dirty="0"/>
              <a:t>принял на себя руководство войсками 2-й Западной армии. </a:t>
            </a:r>
          </a:p>
        </p:txBody>
      </p:sp>
      <p:pic>
        <p:nvPicPr>
          <p:cNvPr id="7170" name="Picture 2" descr="C:\Documents and Settings\Admin\Рабочий стол\pk7700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44218" y="1500174"/>
            <a:ext cx="4621728" cy="514353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Дохтуров Дмитрий Сергеевич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57232"/>
            <a:ext cx="4643438" cy="6000768"/>
          </a:xfrm>
        </p:spPr>
        <p:txBody>
          <a:bodyPr>
            <a:noAutofit/>
          </a:bodyPr>
          <a:lstStyle/>
          <a:p>
            <a:r>
              <a:rPr lang="ru-RU" sz="3200" dirty="0"/>
              <a:t> В 1812 командовал 6-м пехотным корпусом, который стойко оборонял Смоленск, а в Бородинском сражении защищал центр русской позиции. После смертельного ранения П. И. Багратиона </a:t>
            </a:r>
            <a:r>
              <a:rPr lang="ru-RU" sz="3200" dirty="0" smtClean="0"/>
              <a:t>возглавил </a:t>
            </a:r>
            <a:r>
              <a:rPr lang="ru-RU" sz="3200" dirty="0"/>
              <a:t>2-ю Западную армию. </a:t>
            </a:r>
          </a:p>
        </p:txBody>
      </p:sp>
      <p:pic>
        <p:nvPicPr>
          <p:cNvPr id="6146" name="Picture 2" descr="C:\Documents and Settings\Admin\Рабочий стол\pd7695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3437" y="1610596"/>
            <a:ext cx="4586699" cy="510455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Тучков Николай  Алексеевич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Во время войны 1812 под его начальствованием находился 3-й пехотный корпус, входивший в состав 1-й Западной армии</a:t>
            </a:r>
            <a:r>
              <a:rPr lang="ru-RU" dirty="0"/>
              <a:t>. </a:t>
            </a:r>
          </a:p>
        </p:txBody>
      </p:sp>
      <p:pic>
        <p:nvPicPr>
          <p:cNvPr id="8194" name="Picture 2" descr="C:\Documents and Settings\Admin\Рабочий стол\pt_122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3438" y="1610596"/>
            <a:ext cx="4458317" cy="496167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Неверовский</a:t>
            </a:r>
            <a:r>
              <a:rPr lang="ru-RU" dirty="0" smtClean="0"/>
              <a:t> Дмитрий Петрович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038600" cy="5643578"/>
          </a:xfrm>
        </p:spPr>
        <p:txBody>
          <a:bodyPr>
            <a:normAutofit fontScale="92500"/>
          </a:bodyPr>
          <a:lstStyle/>
          <a:p>
            <a:r>
              <a:rPr lang="ru-RU" sz="3500" dirty="0" smtClean="0"/>
              <a:t>Российский генерал-лейтенант. В </a:t>
            </a:r>
            <a:r>
              <a:rPr lang="ru-RU" sz="3500" dirty="0"/>
              <a:t>Отечественную войну 1812 командир пехотной дивизии. Отличился в сражениях под Красным, Смоленском и </a:t>
            </a:r>
            <a:r>
              <a:rPr lang="ru-RU" sz="3500" dirty="0" smtClean="0"/>
              <a:t>Бородино. </a:t>
            </a:r>
            <a:endParaRPr lang="ru-RU" sz="3500" dirty="0"/>
          </a:p>
          <a:p>
            <a:endParaRPr lang="ru-RU" baseline="0" dirty="0" smtClean="0"/>
          </a:p>
          <a:p>
            <a:endParaRPr lang="ru-RU" dirty="0"/>
          </a:p>
        </p:txBody>
      </p:sp>
      <p:pic>
        <p:nvPicPr>
          <p:cNvPr id="9218" name="Picture 2" descr="C:\Documents and Settings\Admin\Рабочий стол\pn7711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08408" y="1571612"/>
            <a:ext cx="4557537" cy="507209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Лихачев Петр Гаврилович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357298"/>
            <a:ext cx="4038600" cy="5257800"/>
          </a:xfrm>
        </p:spPr>
        <p:txBody>
          <a:bodyPr>
            <a:normAutofit fontScale="92500" lnSpcReduction="20000"/>
          </a:bodyPr>
          <a:lstStyle/>
          <a:p>
            <a:r>
              <a:rPr lang="ru-RU" sz="3500" dirty="0" smtClean="0"/>
              <a:t>Российский генерал-майор. </a:t>
            </a:r>
            <a:r>
              <a:rPr lang="ru-RU" sz="3500" dirty="0"/>
              <a:t>В Отечественную войну 1812 начальник пехотной дивизии, которая в Бородинском сражении обороняла батарею Раевского (центр русской позиции). </a:t>
            </a:r>
          </a:p>
          <a:p>
            <a:endParaRPr lang="ru-RU" dirty="0"/>
          </a:p>
        </p:txBody>
      </p:sp>
      <p:pic>
        <p:nvPicPr>
          <p:cNvPr id="10242" name="Picture 2" descr="C:\Documents and Settings\Admin\Рабочий стол\pl7705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08408" y="1571612"/>
            <a:ext cx="4429155" cy="492922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КУТАЙСОВ Александр Иванович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1071546"/>
            <a:ext cx="4929190" cy="5500726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3200" dirty="0" smtClean="0"/>
              <a:t>Российский военный деятель, генерал-майор</a:t>
            </a:r>
          </a:p>
          <a:p>
            <a:r>
              <a:rPr lang="ru-RU" sz="3200" dirty="0" smtClean="0"/>
              <a:t>Во время войны занимал должность начальника артиллерии 1-й Западной армии, принимал участие в боях под Витебском, Смоленском, Бородино.</a:t>
            </a:r>
            <a:endParaRPr lang="ru-RU" sz="3200" dirty="0"/>
          </a:p>
        </p:txBody>
      </p:sp>
      <p:pic>
        <p:nvPicPr>
          <p:cNvPr id="1026" name="Picture 2" descr="C:\Documents and Settings\Admin\Рабочий стол\pk770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4352540" cy="484395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dirty="0" smtClean="0"/>
              <a:t>ГЕНЕРАЛАМ ОТЕЧЕСТВЕННОЙ ВОЙНЫ 1812 ГОДА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14554"/>
            <a:ext cx="6400800" cy="4071966"/>
          </a:xfrm>
        </p:spPr>
        <p:txBody>
          <a:bodyPr>
            <a:noAutofit/>
          </a:bodyPr>
          <a:lstStyle/>
          <a:p>
            <a:r>
              <a:rPr lang="ru-RU" sz="5400" i="1" dirty="0" smtClean="0">
                <a:latin typeface="Monotype Corsiva" pitchFamily="66" charset="0"/>
              </a:rPr>
              <a:t>«начальники народных наших сил, покрытых славою чудесного похода и вечной памятью двенадцатого года»</a:t>
            </a:r>
          </a:p>
          <a:p>
            <a:endParaRPr lang="ru-RU" sz="4000" dirty="0"/>
          </a:p>
        </p:txBody>
      </p:sp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600" dirty="0" smtClean="0"/>
              <a:t>Война «не по правилам»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		</a:t>
            </a:r>
            <a:r>
              <a:rPr lang="ru-RU" sz="3200" dirty="0" smtClean="0"/>
              <a:t>С первых дней войны в России разгорелась настоящая народная, Отечественная война. Ярче всего народный характер войны проявился в партизанском движении. Французский посланник </a:t>
            </a:r>
            <a:r>
              <a:rPr lang="ru-RU" sz="3200" dirty="0" err="1" smtClean="0"/>
              <a:t>Лористон</a:t>
            </a:r>
            <a:r>
              <a:rPr lang="ru-RU" sz="3200" dirty="0" smtClean="0"/>
              <a:t> жаловался Кутузову, что против наполеоновской армии ведётся война «не по правилам».</a:t>
            </a:r>
          </a:p>
        </p:txBody>
      </p:sp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0810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600" dirty="0" smtClean="0"/>
              <a:t>Давыдов Денис Васильевич</a:t>
            </a:r>
            <a:br>
              <a:rPr lang="ru-RU" sz="3600" dirty="0" smtClean="0"/>
            </a:br>
            <a:endParaRPr lang="ru-RU" sz="2800" dirty="0" smtClean="0"/>
          </a:p>
        </p:txBody>
      </p:sp>
      <p:sp>
        <p:nvSpPr>
          <p:cNvPr id="60422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3635375" y="1412875"/>
            <a:ext cx="5508625" cy="52562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3200" dirty="0" smtClean="0"/>
              <a:t>		Адъютант Багратиона, подполковник Ахтырского гусарского полка, возглавил летучий партизанский отряд, действовавший в тылу Наполеона. Нападал на обозы, перехватывал курьеров, уничтожал шайки мародёров.</a:t>
            </a:r>
          </a:p>
        </p:txBody>
      </p:sp>
      <p:pic>
        <p:nvPicPr>
          <p:cNvPr id="26628" name="Picture 7" descr="ДАВЫД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557338"/>
            <a:ext cx="35718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57299"/>
            <a:ext cx="4686304" cy="4768864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		</a:t>
            </a:r>
            <a:r>
              <a:rPr lang="ru-RU" sz="4000" dirty="0" smtClean="0"/>
              <a:t>Крупный партизанский отряд генерала Дорохова с помощью местных жителей штурмом овладел городом Верея. Потеря Вереи затруднила Наполеону сообщение с корпусами </a:t>
            </a:r>
            <a:r>
              <a:rPr lang="ru-RU" sz="4000" dirty="0" err="1" smtClean="0"/>
              <a:t>Шварценберга</a:t>
            </a:r>
            <a:r>
              <a:rPr lang="ru-RU" sz="4000" dirty="0" smtClean="0"/>
              <a:t>, </a:t>
            </a:r>
            <a:r>
              <a:rPr lang="ru-RU" sz="4000" dirty="0" err="1" smtClean="0"/>
              <a:t>Удино</a:t>
            </a:r>
            <a:r>
              <a:rPr lang="ru-RU" sz="4000" dirty="0" smtClean="0"/>
              <a:t>, Макдональда.</a:t>
            </a:r>
          </a:p>
        </p:txBody>
      </p:sp>
      <p:pic>
        <p:nvPicPr>
          <p:cNvPr id="4098" name="Picture 2" descr="C:\Documents and Settings\Admin\Рабочий стол\pd769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3" y="1372530"/>
            <a:ext cx="3929058" cy="42424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200710"/>
            <a:ext cx="6929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Дорохов </a:t>
            </a:r>
            <a:r>
              <a:rPr lang="ru-RU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Иван Семенович</a:t>
            </a:r>
          </a:p>
        </p:txBody>
      </p:sp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85860"/>
            <a:ext cx="4900618" cy="4840302"/>
          </a:xfrm>
        </p:spPr>
        <p:txBody>
          <a:bodyPr>
            <a:normAutofit fontScale="85000" lnSpcReduction="20000"/>
          </a:bodyPr>
          <a:lstStyle/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ru-RU" dirty="0" smtClean="0"/>
              <a:t>		</a:t>
            </a:r>
          </a:p>
          <a:p>
            <a:r>
              <a:rPr lang="ru-RU" dirty="0" smtClean="0"/>
              <a:t>	</a:t>
            </a:r>
            <a:r>
              <a:rPr lang="ru-RU" sz="3800" dirty="0" smtClean="0"/>
              <a:t>На всю Россию прославился храбрый находчивый командир партизанского отряда капитан Фигнер. Пользуясь знанием языков, он пробирался в Москву, нанимался лакеем к французским офицерам и выведывал военные секреты.</a:t>
            </a:r>
            <a:r>
              <a:rPr lang="ru-RU" sz="3800" dirty="0"/>
              <a:t> </a:t>
            </a:r>
            <a:endParaRPr lang="ru-RU" sz="3800" baseline="0" dirty="0" smtClean="0"/>
          </a:p>
          <a:p>
            <a:pPr marL="609600" indent="-609600" algn="ctr" eaLnBrk="1" hangingPunct="1">
              <a:buFont typeface="Wingdings" pitchFamily="2" charset="2"/>
              <a:buNone/>
              <a:defRPr/>
            </a:pPr>
            <a:endParaRPr lang="ru-RU" sz="3600" dirty="0" smtClean="0"/>
          </a:p>
        </p:txBody>
      </p:sp>
      <p:pic>
        <p:nvPicPr>
          <p:cNvPr id="5122" name="Picture 2" descr="C:\Documents and Settings\Admin\Рабочий стол\pf7728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3" y="1285860"/>
            <a:ext cx="3910454" cy="435195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357166"/>
            <a:ext cx="778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Фигнер </a:t>
            </a:r>
            <a:r>
              <a:rPr lang="ru-RU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Александр Самойлович</a:t>
            </a:r>
          </a:p>
        </p:txBody>
      </p:sp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/>
              <a:t>Сеславин</a:t>
            </a:r>
            <a:r>
              <a:rPr lang="ru-RU" sz="3600" dirty="0" smtClean="0"/>
              <a:t> Александр Никитич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1285860"/>
            <a:ext cx="5043494" cy="535785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785926"/>
            <a:ext cx="428621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 smtClean="0"/>
              <a:t>В Отечественную войну 1812 адъютант М. Б. Барклая-де-Толли, затем командир партизанского отряда, участвовал в освобождении Вязьмы, Борисова, Вильно.</a:t>
            </a:r>
            <a:br>
              <a:rPr lang="ru-RU" sz="3200" dirty="0" smtClean="0"/>
            </a:br>
            <a:endParaRPr lang="ru-RU" sz="3200" dirty="0" smtClean="0"/>
          </a:p>
          <a:p>
            <a:pPr>
              <a:defRPr/>
            </a:pPr>
            <a:r>
              <a:rPr lang="ru-RU" sz="2800" dirty="0" smtClean="0"/>
              <a:t>	</a:t>
            </a:r>
          </a:p>
          <a:p>
            <a:pPr>
              <a:defRPr/>
            </a:pPr>
            <a:r>
              <a:rPr lang="ru-RU" sz="2800" dirty="0" smtClean="0"/>
              <a:t>		</a:t>
            </a:r>
          </a:p>
        </p:txBody>
      </p:sp>
      <p:pic>
        <p:nvPicPr>
          <p:cNvPr id="2050" name="Picture 2" descr="C:\Documents and Settings\Admin\Рабочий стол\ps772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357298"/>
            <a:ext cx="4286248" cy="4770179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476250"/>
            <a:ext cx="8229600" cy="56784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		</a:t>
            </a:r>
            <a:r>
              <a:rPr lang="ru-RU" sz="3200" dirty="0" smtClean="0"/>
              <a:t>«Завоеватели, вошедшие в Москву  2 сентября, спустя пять недель уже не составляли более войска. Это была толпа мародёров, обречённых на поражение» - Л.Н.Толстой.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200" dirty="0" smtClean="0"/>
              <a:t>		Не случайно Наполеон в конце жизни, на острове Святой Елены с горечью сказал: «Я должен был умереть сразу же после вступления в Москву…»</a:t>
            </a:r>
          </a:p>
        </p:txBody>
      </p:sp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9" descr="8126--8487881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0"/>
            <a:ext cx="8893175" cy="667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67113"/>
            <a:ext cx="230188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43388"/>
            <a:ext cx="230188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21250"/>
            <a:ext cx="230188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87663"/>
            <a:ext cx="230188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11388"/>
            <a:ext cx="230188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33525"/>
            <a:ext cx="230188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4075"/>
            <a:ext cx="230188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9" descr="dp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40463"/>
            <a:ext cx="2365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800"/>
            <a:ext cx="230188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365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00700"/>
            <a:ext cx="230188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2" name="Text Box 15"/>
          <p:cNvSpPr txBox="1">
            <a:spLocks noChangeArrowheads="1"/>
          </p:cNvSpPr>
          <p:nvPr/>
        </p:nvSpPr>
        <p:spPr bwMode="auto">
          <a:xfrm>
            <a:off x="971550" y="787400"/>
            <a:ext cx="7416800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0"/>
          </a:p>
        </p:txBody>
      </p:sp>
      <p:sp>
        <p:nvSpPr>
          <p:cNvPr id="2063" name="Text Box 16"/>
          <p:cNvSpPr txBox="1">
            <a:spLocks noChangeArrowheads="1"/>
          </p:cNvSpPr>
          <p:nvPr/>
        </p:nvSpPr>
        <p:spPr bwMode="auto">
          <a:xfrm>
            <a:off x="250825" y="0"/>
            <a:ext cx="8893175" cy="111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 dirty="0">
                <a:solidFill>
                  <a:srgbClr val="800000"/>
                </a:solidFill>
                <a:latin typeface="Monotype Corsiva" pitchFamily="66" charset="0"/>
              </a:rPr>
              <a:t>Памятник Михаилу Илларионовичу Кутузову,</a:t>
            </a:r>
          </a:p>
          <a:p>
            <a:r>
              <a:rPr lang="ru-RU" sz="2400" i="1" dirty="0">
                <a:solidFill>
                  <a:srgbClr val="800000"/>
                </a:solidFill>
                <a:latin typeface="Monotype Corsiva" pitchFamily="66" charset="0"/>
              </a:rPr>
              <a:t>славным сынам русского народа, одержавшим победу в Отечественной войне 1812 года.</a:t>
            </a:r>
          </a:p>
        </p:txBody>
      </p:sp>
      <p:sp>
        <p:nvSpPr>
          <p:cNvPr id="2064" name="Rectangle 17"/>
          <p:cNvSpPr>
            <a:spLocks noChangeArrowheads="1"/>
          </p:cNvSpPr>
          <p:nvPr/>
        </p:nvSpPr>
        <p:spPr bwMode="auto">
          <a:xfrm>
            <a:off x="250825" y="4933950"/>
            <a:ext cx="8893175" cy="15208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chemeClr val="bg2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000" b="0" i="1">
                <a:solidFill>
                  <a:schemeClr val="tx2"/>
                </a:solidFill>
                <a:latin typeface="Arial Narrow" pitchFamily="34" charset="0"/>
              </a:rPr>
              <a:t>	</a:t>
            </a:r>
            <a:r>
              <a:rPr lang="ru-RU" sz="2000" i="1">
                <a:solidFill>
                  <a:schemeClr val="tx2"/>
                </a:solidFill>
                <a:latin typeface="Arial Narrow" pitchFamily="34" charset="0"/>
              </a:rPr>
              <a:t>В связи с 200-летним юбилеем Кутузова, исполнявшимся в 1945 г., было решено установить памятники полководцу в Москве .</a:t>
            </a:r>
          </a:p>
          <a:p>
            <a:pPr algn="l"/>
            <a:r>
              <a:rPr lang="ru-RU" sz="2000" i="1">
                <a:solidFill>
                  <a:schemeClr val="tx2"/>
                </a:solidFill>
                <a:latin typeface="Arial Narrow" pitchFamily="34" charset="0"/>
              </a:rPr>
              <a:t>	Один из проектов был представлен скульптором Н.В. Томским. </a:t>
            </a:r>
          </a:p>
          <a:p>
            <a:pPr algn="l"/>
            <a:r>
              <a:rPr lang="ru-RU" sz="2000" i="1">
                <a:solidFill>
                  <a:schemeClr val="tx2"/>
                </a:solidFill>
                <a:latin typeface="Arial Narrow" pitchFamily="34" charset="0"/>
              </a:rPr>
              <a:t>	Открытие памятника состоялось 6 июля 1973 г., в год 160-летия со дня кончины великого полководца</a:t>
            </a:r>
            <a:r>
              <a:rPr lang="ru-RU" sz="2000">
                <a:solidFill>
                  <a:schemeClr val="tx2"/>
                </a:solidFill>
                <a:latin typeface="Arial Narrow" pitchFamily="34" charset="0"/>
              </a:rPr>
              <a:t>.</a:t>
            </a:r>
          </a:p>
        </p:txBody>
      </p:sp>
      <p:sp>
        <p:nvSpPr>
          <p:cNvPr id="2065" name="Rectangle 20"/>
          <p:cNvSpPr>
            <a:spLocks noChangeArrowheads="1"/>
          </p:cNvSpPr>
          <p:nvPr/>
        </p:nvSpPr>
        <p:spPr bwMode="auto">
          <a:xfrm>
            <a:off x="7451725" y="854075"/>
            <a:ext cx="1692275" cy="276999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1200" i="1" dirty="0">
              <a:solidFill>
                <a:srgbClr val="0000CC"/>
              </a:solidFill>
            </a:endParaRPr>
          </a:p>
        </p:txBody>
      </p:sp>
      <p:sp>
        <p:nvSpPr>
          <p:cNvPr id="2066" name="Скругленный прямоугольник 19">
            <a:hlinkClick r:id="rId6" tooltip=" Каталог презентаций "/>
          </p:cNvPr>
          <p:cNvSpPr>
            <a:spLocks noChangeArrowheads="1"/>
          </p:cNvSpPr>
          <p:nvPr/>
        </p:nvSpPr>
        <p:spPr bwMode="auto">
          <a:xfrm>
            <a:off x="3898900" y="6477000"/>
            <a:ext cx="1346200" cy="355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F1F1F1"/>
              </a:gs>
            </a:gsLst>
            <a:lin ang="5400000" scaled="1"/>
          </a:gradFill>
          <a:ln w="12700" algn="ctr">
            <a:solidFill>
              <a:srgbClr val="3333CC"/>
            </a:solidFill>
            <a:round/>
            <a:headEnd/>
            <a:tailEnd/>
          </a:ln>
        </p:spPr>
        <p:txBody>
          <a:bodyPr lIns="88900" tIns="25400" rIns="88900" bIns="50800"/>
          <a:lstStyle/>
          <a:p>
            <a:endParaRPr lang="ru-RU" sz="2000" b="0" u="sng" dirty="0">
              <a:solidFill>
                <a:srgbClr val="3333CC"/>
              </a:solidFill>
            </a:endParaRPr>
          </a:p>
        </p:txBody>
      </p:sp>
      <p:pic>
        <p:nvPicPr>
          <p:cNvPr id="19" name="Picture 19" descr="8126--8487881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8126--8487881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9144000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rgbClr val="800000"/>
                </a:solidFill>
              </a:rPr>
              <a:t>Памятник Михаилу Илларионовичу Кутузову,</a:t>
            </a:r>
          </a:p>
          <a:p>
            <a:r>
              <a:rPr lang="ru-RU" sz="2800" i="1" dirty="0" smtClean="0">
                <a:solidFill>
                  <a:srgbClr val="800000"/>
                </a:solidFill>
              </a:rPr>
              <a:t>славным сынам русского народа, одержавшим победу в Отечественной войне 1812 года.</a:t>
            </a:r>
            <a:endParaRPr lang="ru-RU" sz="2800" i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/>
              <a:t>Памятники героям Отечественной войны</a:t>
            </a:r>
          </a:p>
        </p:txBody>
      </p:sp>
      <p:pic>
        <p:nvPicPr>
          <p:cNvPr id="43012" name="Picture 4" descr="______________ph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484313"/>
            <a:ext cx="2160588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5" descr="____________ph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1484313"/>
            <a:ext cx="23749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6" descr="___________pho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484313"/>
            <a:ext cx="2233612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7" descr="_photo-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7050" y="1484313"/>
            <a:ext cx="21590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6296025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dirty="0" smtClean="0"/>
              <a:t>Светлая память героям Отечественной Войны 1812 г</a:t>
            </a:r>
          </a:p>
        </p:txBody>
      </p:sp>
      <p:pic>
        <p:nvPicPr>
          <p:cNvPr id="14339" name="Picture 4" descr="лента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7892"/>
            <a:ext cx="91440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лента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Автор Пожидаев  Дмитрий Сергеевич, 9класс</a:t>
            </a:r>
          </a:p>
          <a:p>
            <a:r>
              <a:rPr lang="ru-RU" dirty="0" smtClean="0"/>
              <a:t>Руководитель Арцыбашева Светлана Ивановна, учитель русского языка и литературы</a:t>
            </a:r>
            <a:endParaRPr lang="ru-RU" dirty="0"/>
          </a:p>
        </p:txBody>
      </p:sp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mtClean="0"/>
              <a:t>	</a:t>
            </a:r>
            <a:r>
              <a:rPr lang="ru-RU" sz="5400" smtClean="0"/>
              <a:t>12</a:t>
            </a:r>
            <a:r>
              <a:rPr lang="ru-RU" sz="6600" smtClean="0"/>
              <a:t> июня 1812 года         армия Наполеона вторглась в Россию. </a:t>
            </a:r>
          </a:p>
        </p:txBody>
      </p:sp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/>
              <a:t>РАССТАНОВКА РУССКИХ АРМИЙ: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3200" dirty="0" smtClean="0"/>
              <a:t>-  1 – </a:t>
            </a:r>
            <a:r>
              <a:rPr lang="ru-RU" sz="3200" dirty="0" err="1" smtClean="0"/>
              <a:t>ая</a:t>
            </a:r>
            <a:r>
              <a:rPr lang="ru-RU" sz="3200" dirty="0" smtClean="0"/>
              <a:t> армия Барклая - де - Толли: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200" dirty="0" smtClean="0"/>
              <a:t>		120 тыс. человек – на севере Литвы</a:t>
            </a:r>
          </a:p>
          <a:p>
            <a:pPr eaLnBrk="1" hangingPunct="1">
              <a:buFontTx/>
              <a:buChar char="-"/>
              <a:defRPr/>
            </a:pPr>
            <a:r>
              <a:rPr lang="ru-RU" sz="3200" dirty="0" smtClean="0"/>
              <a:t>2 – </a:t>
            </a:r>
            <a:r>
              <a:rPr lang="ru-RU" sz="3200" dirty="0" err="1" smtClean="0"/>
              <a:t>ая</a:t>
            </a:r>
            <a:r>
              <a:rPr lang="ru-RU" sz="3200" dirty="0" smtClean="0"/>
              <a:t> армия Багратиона:</a:t>
            </a:r>
          </a:p>
          <a:p>
            <a:pPr eaLnBrk="1" hangingPunct="1">
              <a:buFontTx/>
              <a:buNone/>
              <a:defRPr/>
            </a:pPr>
            <a:r>
              <a:rPr lang="ru-RU" sz="3200" dirty="0" smtClean="0"/>
              <a:t>		49 тыс. человек – на юге Литвы</a:t>
            </a:r>
          </a:p>
          <a:p>
            <a:pPr eaLnBrk="1" hangingPunct="1">
              <a:buFontTx/>
              <a:buChar char="-"/>
              <a:defRPr/>
            </a:pPr>
            <a:r>
              <a:rPr lang="ru-RU" sz="3200" dirty="0" smtClean="0"/>
              <a:t>3 – </a:t>
            </a:r>
            <a:r>
              <a:rPr lang="ru-RU" sz="3200" dirty="0" err="1" smtClean="0"/>
              <a:t>ья</a:t>
            </a:r>
            <a:r>
              <a:rPr lang="ru-RU" sz="3200" dirty="0" smtClean="0"/>
              <a:t> армия </a:t>
            </a:r>
            <a:r>
              <a:rPr lang="ru-RU" sz="3200" dirty="0" err="1" smtClean="0"/>
              <a:t>Тормасова</a:t>
            </a:r>
            <a:r>
              <a:rPr lang="ru-RU" sz="3200" dirty="0" smtClean="0"/>
              <a:t>:</a:t>
            </a:r>
          </a:p>
          <a:p>
            <a:pPr eaLnBrk="1" hangingPunct="1">
              <a:buFontTx/>
              <a:buNone/>
              <a:defRPr/>
            </a:pPr>
            <a:r>
              <a:rPr lang="ru-RU" sz="3200" dirty="0" smtClean="0"/>
              <a:t>		58 тыс. человек – на Волыни</a:t>
            </a:r>
          </a:p>
          <a:p>
            <a:pPr eaLnBrk="1" hangingPunct="1">
              <a:buFontTx/>
              <a:buChar char="-"/>
              <a:defRPr/>
            </a:pPr>
            <a:r>
              <a:rPr lang="ru-RU" sz="3200" dirty="0" smtClean="0"/>
              <a:t>корпус </a:t>
            </a:r>
            <a:r>
              <a:rPr lang="ru-RU" sz="3200" dirty="0" err="1" smtClean="0"/>
              <a:t>Витгенштейна</a:t>
            </a:r>
            <a:r>
              <a:rPr lang="ru-RU" sz="3200" dirty="0" smtClean="0"/>
              <a:t>:</a:t>
            </a:r>
          </a:p>
          <a:p>
            <a:pPr eaLnBrk="1" hangingPunct="1">
              <a:buFontTx/>
              <a:buNone/>
              <a:defRPr/>
            </a:pPr>
            <a:r>
              <a:rPr lang="ru-RU" sz="3200" dirty="0" smtClean="0"/>
              <a:t>		38 тыс. человек – прикрытие столицы</a:t>
            </a:r>
          </a:p>
        </p:txBody>
      </p:sp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b="1" dirty="0" smtClean="0"/>
              <a:t>Кутузов Михаил Илларионович</a:t>
            </a:r>
            <a:endParaRPr lang="ru-RU" sz="4000" dirty="0" smtClean="0"/>
          </a:p>
        </p:txBody>
      </p:sp>
      <p:sp>
        <p:nvSpPr>
          <p:cNvPr id="13318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4067175" y="1773238"/>
            <a:ext cx="5076825" cy="48958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000" dirty="0" smtClean="0"/>
              <a:t>		</a:t>
            </a:r>
            <a:endParaRPr lang="ru-RU" sz="2400" dirty="0" smtClean="0"/>
          </a:p>
        </p:txBody>
      </p:sp>
      <p:pic>
        <p:nvPicPr>
          <p:cNvPr id="2" name="Picture 7" descr="КУТУЗ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1857364"/>
            <a:ext cx="37084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1285860"/>
            <a:ext cx="4857784" cy="4942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  </a:t>
            </a:r>
            <a:endParaRPr lang="ru-RU" sz="2400" dirty="0" smtClean="0"/>
          </a:p>
          <a:p>
            <a:pPr lvl="0"/>
            <a:r>
              <a:rPr lang="ru-RU" sz="3200" dirty="0">
                <a:solidFill>
                  <a:prstClr val="white"/>
                </a:solidFill>
              </a:rPr>
              <a:t>Голенищев-Кутузов,   </a:t>
            </a:r>
          </a:p>
          <a:p>
            <a:pPr lvl="0"/>
            <a:r>
              <a:rPr lang="ru-RU" sz="3200" dirty="0">
                <a:solidFill>
                  <a:prstClr val="white"/>
                </a:solidFill>
              </a:rPr>
              <a:t>светлейший князь</a:t>
            </a:r>
          </a:p>
          <a:p>
            <a:pPr lvl="0"/>
            <a:r>
              <a:rPr lang="ru-RU" sz="3200" dirty="0">
                <a:solidFill>
                  <a:prstClr val="white"/>
                </a:solidFill>
              </a:rPr>
              <a:t>смоленский,</a:t>
            </a:r>
          </a:p>
          <a:p>
            <a:pPr lvl="0"/>
            <a:r>
              <a:rPr lang="ru-RU" sz="3200" dirty="0" smtClean="0">
                <a:solidFill>
                  <a:prstClr val="white"/>
                </a:solidFill>
              </a:rPr>
              <a:t>Фельдмаршал.</a:t>
            </a:r>
            <a:endParaRPr lang="ru-RU" sz="3200" dirty="0" smtClean="0"/>
          </a:p>
          <a:p>
            <a:pPr>
              <a:lnSpc>
                <a:spcPct val="90000"/>
              </a:lnSpc>
              <a:defRPr/>
            </a:pPr>
            <a:r>
              <a:rPr lang="ru-RU" sz="3200" dirty="0" smtClean="0"/>
              <a:t>   </a:t>
            </a:r>
            <a:r>
              <a:rPr lang="ru-RU" sz="3200" dirty="0"/>
              <a:t>В августе 1812 года его назначили главнокомандующим всеми действующими армиями. </a:t>
            </a:r>
          </a:p>
        </p:txBody>
      </p:sp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5" name="Rectangle 1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 smtClean="0"/>
              <a:t>Барклай-де-Толли Михаил Богданович</a:t>
            </a:r>
            <a:endParaRPr lang="ru-RU" sz="3200" b="1" dirty="0" smtClean="0"/>
          </a:p>
        </p:txBody>
      </p:sp>
      <p:sp>
        <p:nvSpPr>
          <p:cNvPr id="10257" name="Rectangle 17"/>
          <p:cNvSpPr>
            <a:spLocks noGrp="1" noChangeArrowheads="1"/>
          </p:cNvSpPr>
          <p:nvPr>
            <p:ph sz="half" idx="1"/>
          </p:nvPr>
        </p:nvSpPr>
        <p:spPr>
          <a:xfrm>
            <a:off x="4067175" y="1844675"/>
            <a:ext cx="4826000" cy="46799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	</a:t>
            </a:r>
            <a:r>
              <a:rPr lang="ru-RU" sz="3200" dirty="0" smtClean="0"/>
              <a:t> В 1800-х годах Барклай-де-Толли участвовал в русско-прусско-французской и русско-шведской войнах.</a:t>
            </a:r>
            <a:br>
              <a:rPr lang="ru-RU" sz="3200" dirty="0" smtClean="0"/>
            </a:br>
            <a:r>
              <a:rPr lang="ru-RU" sz="3200" dirty="0" smtClean="0"/>
              <a:t>   В 1810-1812 годах он был военным министром.</a:t>
            </a:r>
          </a:p>
        </p:txBody>
      </p:sp>
      <p:pic>
        <p:nvPicPr>
          <p:cNvPr id="8196" name="Picture 18" descr="БАРКЛАЙ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916113"/>
            <a:ext cx="33845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642910" y="214290"/>
            <a:ext cx="8229600" cy="78581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Багратион Петр Иванович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3492500" y="1600200"/>
            <a:ext cx="5651500" cy="4565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900" dirty="0" smtClean="0"/>
              <a:t>		</a:t>
            </a: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 smtClean="0"/>
              <a:t>   </a:t>
            </a:r>
            <a:r>
              <a:rPr lang="ru-RU" sz="3200" dirty="0" smtClean="0"/>
              <a:t>В начале Отечественной войны 1812 года Багратион сумел вывести 2 - </a:t>
            </a:r>
            <a:r>
              <a:rPr lang="ru-RU" sz="3200" dirty="0" err="1" smtClean="0"/>
              <a:t>ю</a:t>
            </a:r>
            <a:r>
              <a:rPr lang="ru-RU" sz="3200" dirty="0" smtClean="0"/>
              <a:t> Западную армию, которой он командовал, к Смоленску на соединение с 1-й Западной армией М.Б.Барклая – де - Толли. </a:t>
            </a:r>
          </a:p>
        </p:txBody>
      </p:sp>
      <p:pic>
        <p:nvPicPr>
          <p:cNvPr id="9220" name="Picture 7" descr="БАГРАТИ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32004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b="1" dirty="0" err="1" smtClean="0"/>
              <a:t>Тормасов</a:t>
            </a:r>
            <a:r>
              <a:rPr lang="ru-RU" sz="4000" b="1" dirty="0" smtClean="0"/>
              <a:t> Александр Петрович</a:t>
            </a:r>
            <a:endParaRPr lang="ru-RU" sz="4000" dirty="0" smtClean="0"/>
          </a:p>
        </p:txBody>
      </p:sp>
      <p:sp>
        <p:nvSpPr>
          <p:cNvPr id="12294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4211638" y="1341438"/>
            <a:ext cx="4681537" cy="504031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2000" dirty="0" smtClean="0"/>
              <a:t>		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	</a:t>
            </a:r>
            <a:r>
              <a:rPr lang="ru-RU" sz="3200" dirty="0" smtClean="0"/>
              <a:t>Во время Отечественной войны 1812 года командовал 3 - </a:t>
            </a:r>
            <a:r>
              <a:rPr lang="ru-RU" sz="3200" dirty="0" err="1" smtClean="0"/>
              <a:t>й</a:t>
            </a:r>
            <a:r>
              <a:rPr lang="ru-RU" sz="3200" dirty="0" smtClean="0"/>
              <a:t> Западной армией, противостоявшей войскам Наполеона на киевском направлении.</a:t>
            </a:r>
          </a:p>
        </p:txBody>
      </p:sp>
      <p:pic>
        <p:nvPicPr>
          <p:cNvPr id="10244" name="Picture 7" descr="ТОРМАС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484313"/>
            <a:ext cx="32766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Витгенштейн</a:t>
            </a:r>
            <a:r>
              <a:rPr lang="ru-RU" dirty="0" smtClean="0"/>
              <a:t> Петр </a:t>
            </a:r>
            <a:r>
              <a:rPr lang="ru-RU" dirty="0" err="1" smtClean="0"/>
              <a:t>Христианович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Светлейший князь, русский генерал-фельдмаршал. В Отечественную войну 1812 командир корпуса на петербургском направлении.</a:t>
            </a:r>
          </a:p>
          <a:p>
            <a:endParaRPr lang="ru-RU" sz="3200" dirty="0"/>
          </a:p>
        </p:txBody>
      </p:sp>
      <p:pic>
        <p:nvPicPr>
          <p:cNvPr id="14338" name="Picture 2" descr="C:\Documents and Settings\Admin\Рабочий стол\G0017i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85926"/>
            <a:ext cx="4044012" cy="450059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378</TotalTime>
  <Words>458</Words>
  <Application>Microsoft Office PowerPoint</Application>
  <PresentationFormat>Экран (4:3)</PresentationFormat>
  <Paragraphs>94</Paragraphs>
  <Slides>29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Апекс</vt:lpstr>
      <vt:lpstr>МКОУ «Леженская ОШ» Тимского района</vt:lpstr>
      <vt:lpstr>ГЕНЕРАЛАМ ОТЕЧЕСТВЕННОЙ ВОЙНЫ 1812 ГОДА</vt:lpstr>
      <vt:lpstr>Слайд 3</vt:lpstr>
      <vt:lpstr>РАССТАНОВКА РУССКИХ АРМИЙ:</vt:lpstr>
      <vt:lpstr>Кутузов Михаил Илларионович</vt:lpstr>
      <vt:lpstr>Барклай-де-Толли Михаил Богданович</vt:lpstr>
      <vt:lpstr>  Багратион Петр Иванович  </vt:lpstr>
      <vt:lpstr>Тормасов Александр Петрович</vt:lpstr>
      <vt:lpstr>Витгенштейн Петр Христианович </vt:lpstr>
      <vt:lpstr> Платов Матвей Иванович </vt:lpstr>
      <vt:lpstr>Ермолов Алексей Петрович </vt:lpstr>
      <vt:lpstr>Раевский Николай Николаевич</vt:lpstr>
      <vt:lpstr>Остерман – Толстой Александр Иванович </vt:lpstr>
      <vt:lpstr>Коновницын Петр Петрович </vt:lpstr>
      <vt:lpstr>Дохтуров Дмитрий Сергеевич</vt:lpstr>
      <vt:lpstr>Тучков Николай  Алексеевич </vt:lpstr>
      <vt:lpstr>Неверовский Дмитрий Петрович </vt:lpstr>
      <vt:lpstr>Лихачев Петр Гаврилович</vt:lpstr>
      <vt:lpstr>КУТАЙСОВ Александр Иванович</vt:lpstr>
      <vt:lpstr>Война «не по правилам»</vt:lpstr>
      <vt:lpstr>Давыдов Денис Васильевич </vt:lpstr>
      <vt:lpstr>Слайд 22</vt:lpstr>
      <vt:lpstr>Слайд 23</vt:lpstr>
      <vt:lpstr>Сеславин Александр Никитич</vt:lpstr>
      <vt:lpstr>Слайд 25</vt:lpstr>
      <vt:lpstr>Слайд 26</vt:lpstr>
      <vt:lpstr>Памятники героям Отечественной войны</vt:lpstr>
      <vt:lpstr>Светлая память героям Отечественной Войны 1812 г</vt:lpstr>
      <vt:lpstr>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43</cp:revision>
  <dcterms:created xsi:type="dcterms:W3CDTF">2012-04-25T13:12:17Z</dcterms:created>
  <dcterms:modified xsi:type="dcterms:W3CDTF">2012-04-26T03:24:30Z</dcterms:modified>
</cp:coreProperties>
</file>