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3" r:id="rId4"/>
    <p:sldId id="266" r:id="rId5"/>
    <p:sldId id="265" r:id="rId6"/>
    <p:sldId id="267" r:id="rId7"/>
    <p:sldId id="268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spect="1"/>
          </p:cNvSpPr>
          <p:nvPr/>
        </p:nvSpPr>
        <p:spPr>
          <a:xfrm>
            <a:off x="173038" y="244475"/>
            <a:ext cx="8793162" cy="6376988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7"/>
          <p:cNvCxnSpPr/>
          <p:nvPr/>
        </p:nvCxnSpPr>
        <p:spPr>
          <a:xfrm>
            <a:off x="1484313" y="3733800"/>
            <a:ext cx="61722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F59DE98-1408-4B7F-8982-8126E4084B48}" type="datetimeFigureOut">
              <a:rPr lang="en-US"/>
              <a:pPr>
                <a:defRPr/>
              </a:pPr>
              <a:t>11/10/2015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8A58C595-44F4-4CDD-9414-03C89CBB33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210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25C597B-4775-401D-BE8F-AFA81BF94596}" type="datetimeFigureOut">
              <a:rPr lang="en-US"/>
              <a:pPr>
                <a:defRPr/>
              </a:pPr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E130AA5-6C33-4D95-AAA8-50014C8B3E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830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B109401-D580-4043-842C-B2F610A9FA3D}" type="datetimeFigureOut">
              <a:rPr lang="en-US"/>
              <a:pPr>
                <a:defRPr/>
              </a:pPr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CDF4C11-F71B-4683-A3A6-EE47F9FF1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5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1AB1AA10-2FE6-4B6B-BCDD-38B278A46A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120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CE30B3C-C4A3-4294-BF1A-A832E16A4139}" type="datetimeFigureOut">
              <a:rPr lang="en-US"/>
              <a:pPr>
                <a:defRPr/>
              </a:pPr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21D9DFD-295F-4578-B918-C94CBDA0D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70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485900" y="4021138"/>
            <a:ext cx="61722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BFA7B74-3A5A-43EC-AC90-0661B93A37BB}" type="datetimeFigureOut">
              <a:rPr lang="en-US"/>
              <a:pPr>
                <a:defRPr/>
              </a:pPr>
              <a:t>11/10/2015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F62D72C-40A1-41C8-B303-CCA93F79C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49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0D2723D-532A-4A3F-A358-BEF85AB90443}" type="datetimeFigureOut">
              <a:rPr lang="en-US"/>
              <a:pPr>
                <a:defRPr/>
              </a:pPr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B30D51C-AB1D-4619-8F2C-725BBFDD87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171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B6CC86F-7D2F-4B2C-A1C9-FBCD9866CB0C}" type="datetimeFigureOut">
              <a:rPr lang="en-US"/>
              <a:pPr>
                <a:defRPr/>
              </a:pPr>
              <a:t>11/10/2015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E501C2A-6FF2-471A-B04B-354C9DA07A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953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E617648-82A3-4A30-AA3E-52A9FCF53AEE}" type="datetimeFigureOut">
              <a:rPr lang="en-US"/>
              <a:pPr>
                <a:defRPr/>
              </a:pPr>
              <a:t>11/10/2015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5E5E5CF-1F44-4A7F-8431-2E86605B0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42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511F262-82FE-4BCC-8C5A-645E13760AE8}" type="datetimeFigureOut">
              <a:rPr lang="en-US"/>
              <a:pPr>
                <a:defRPr/>
              </a:pPr>
              <a:t>11/10/2015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7C1A972-57C0-468D-94CE-612F1C56A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90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9489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19" y="1097280"/>
            <a:ext cx="390906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94894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34E65DB-8E68-438A-A999-CD916E29C2D5}" type="datetimeFigureOut">
              <a:rPr lang="en-US"/>
              <a:pPr>
                <a:defRPr/>
              </a:pPr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8411E1C-2416-4B20-8763-DFDDE36CD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69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9489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59936" y="1069847"/>
            <a:ext cx="4574286" cy="4800600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9489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05D41FC-5771-42E6-BCE6-55AC332C2604}" type="datetimeFigureOut">
              <a:rPr lang="en-US"/>
              <a:pPr>
                <a:defRPr/>
              </a:pPr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A082388-C36D-458D-ACBF-BBEF29516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150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038" y="244475"/>
            <a:ext cx="8793162" cy="637698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857250" y="609600"/>
            <a:ext cx="74072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57250" y="2057400"/>
            <a:ext cx="7404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50" y="6224588"/>
            <a:ext cx="174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A6B727"/>
                </a:solidFill>
                <a:latin typeface="Corbel"/>
              </a:defRPr>
            </a:lvl1pPr>
          </a:lstStyle>
          <a:p>
            <a:pPr>
              <a:defRPr/>
            </a:pPr>
            <a:fld id="{EFDD598B-1838-4BC9-BBF1-B6CD231D1471}" type="datetimeFigureOut">
              <a:rPr lang="en-US"/>
              <a:pPr>
                <a:defRPr/>
              </a:pPr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2275" y="6224588"/>
            <a:ext cx="35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A6B727"/>
                </a:solidFill>
                <a:latin typeface="Corbe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700" y="6224588"/>
            <a:ext cx="12795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A6B727"/>
                </a:solidFill>
                <a:latin typeface="Corbel"/>
              </a:defRPr>
            </a:lvl1pPr>
          </a:lstStyle>
          <a:p>
            <a:pPr>
              <a:defRPr/>
            </a:pPr>
            <a:fld id="{5F9DDFC2-94A0-4D6F-AAEC-E5643E3FBC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803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9pPr>
    </p:titleStyle>
    <p:bodyStyle>
      <a:lvl1pPr marL="228600" indent="-182563" algn="l" rtl="0" eaLnBrk="0" fontAlgn="base" hangingPunct="0">
        <a:lnSpc>
          <a:spcPct val="90000"/>
        </a:lnSpc>
        <a:spcBef>
          <a:spcPts val="1400"/>
        </a:spcBef>
        <a:spcAft>
          <a:spcPct val="0"/>
        </a:spcAft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340768"/>
            <a:ext cx="7192089" cy="103445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«Государства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политической карте мира» (6 класс)</a:t>
            </a:r>
            <a:b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Следевская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И.Ф.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 </a:t>
            </a:r>
            <a:r>
              <a:rPr lang="ru-RU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209 гимназия  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 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413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tatic3.read.ru/images/booksillustrations/541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436096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https://34.img.avito.st/1280x960/187271423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s://34.img.avito.st/1280x960/18727142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589" y="3341849"/>
            <a:ext cx="5472608" cy="351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52120" y="547462"/>
            <a:ext cx="324036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Политическая карта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581128"/>
            <a:ext cx="3491880" cy="5187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карта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198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419" y="119091"/>
            <a:ext cx="6907867" cy="60240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географическому положению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4" name="Picture 4" descr="http://doc4web.ru/uploads/files/27/26694/hello_html_dacc8c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747" y="669180"/>
            <a:ext cx="4052683" cy="280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www.stjohns.be/lucky/images/friends_globe_brazi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9269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://kak.znate.ru/pars_docs/refs/93/92303/92303-164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686" y="4005064"/>
            <a:ext cx="4119314" cy="258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http://businesstimes.ru/files/goroda_norvegi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53581"/>
            <a:ext cx="3238928" cy="309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95936" y="1124744"/>
            <a:ext cx="1762116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материковые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91462" y="3526139"/>
            <a:ext cx="226659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полуостровные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95936" y="6363642"/>
            <a:ext cx="262563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островные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081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91042" y="108623"/>
            <a:ext cx="58060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Группировка стран  по площади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393598" y="665162"/>
            <a:ext cx="7200900" cy="4681538"/>
            <a:chOff x="158" y="1086"/>
            <a:chExt cx="3811" cy="2526"/>
          </a:xfrm>
        </p:grpSpPr>
        <p:pic>
          <p:nvPicPr>
            <p:cNvPr id="6" name="Picture 7" descr="Карта 2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1086"/>
              <a:ext cx="3811" cy="2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13"/>
            <p:cNvSpPr txBox="1">
              <a:spLocks noChangeArrowheads="1"/>
            </p:cNvSpPr>
            <p:nvPr/>
          </p:nvSpPr>
          <p:spPr bwMode="auto">
            <a:xfrm>
              <a:off x="2744" y="1162"/>
              <a:ext cx="43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ru-RU" altLang="ru-RU" sz="1400" b="1">
                  <a:solidFill>
                    <a:srgbClr val="003300"/>
                  </a:solidFill>
                  <a:latin typeface="Arial" charset="0"/>
                </a:rPr>
                <a:t>Россия</a:t>
              </a:r>
            </a:p>
          </p:txBody>
        </p:sp>
        <p:sp>
          <p:nvSpPr>
            <p:cNvPr id="8" name="Text Box 14"/>
            <p:cNvSpPr txBox="1">
              <a:spLocks noChangeArrowheads="1"/>
            </p:cNvSpPr>
            <p:nvPr/>
          </p:nvSpPr>
          <p:spPr bwMode="auto">
            <a:xfrm>
              <a:off x="3016" y="1752"/>
              <a:ext cx="259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ru-RU" altLang="ru-RU" sz="1200" b="1">
                  <a:solidFill>
                    <a:srgbClr val="003300"/>
                  </a:solidFill>
                  <a:latin typeface="Arial" charset="0"/>
                </a:rPr>
                <a:t>КНР</a:t>
              </a:r>
            </a:p>
          </p:txBody>
        </p:sp>
        <p:sp>
          <p:nvSpPr>
            <p:cNvPr id="9" name="Text Box 16"/>
            <p:cNvSpPr txBox="1">
              <a:spLocks noChangeArrowheads="1"/>
            </p:cNvSpPr>
            <p:nvPr/>
          </p:nvSpPr>
          <p:spPr bwMode="auto">
            <a:xfrm>
              <a:off x="3288" y="2840"/>
              <a:ext cx="635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ru-RU" altLang="ru-RU" sz="1200" b="1">
                  <a:solidFill>
                    <a:srgbClr val="003300"/>
                  </a:solidFill>
                  <a:latin typeface="Arial" charset="0"/>
                </a:rPr>
                <a:t>Австралия</a:t>
              </a:r>
            </a:p>
          </p:txBody>
        </p:sp>
        <p:sp>
          <p:nvSpPr>
            <p:cNvPr id="10" name="Text Box 17"/>
            <p:cNvSpPr txBox="1">
              <a:spLocks noChangeArrowheads="1"/>
            </p:cNvSpPr>
            <p:nvPr/>
          </p:nvSpPr>
          <p:spPr bwMode="auto">
            <a:xfrm>
              <a:off x="2653" y="1979"/>
              <a:ext cx="499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ru-RU" altLang="ru-RU" sz="1200" b="1">
                  <a:solidFill>
                    <a:srgbClr val="003300"/>
                  </a:solidFill>
                  <a:latin typeface="Arial" charset="0"/>
                </a:rPr>
                <a:t>Индия</a:t>
              </a:r>
            </a:p>
          </p:txBody>
        </p:sp>
        <p:sp>
          <p:nvSpPr>
            <p:cNvPr id="11" name="Text Box 18"/>
            <p:cNvSpPr txBox="1">
              <a:spLocks noChangeArrowheads="1"/>
            </p:cNvSpPr>
            <p:nvPr/>
          </p:nvSpPr>
          <p:spPr bwMode="auto">
            <a:xfrm>
              <a:off x="2073" y="2380"/>
              <a:ext cx="116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ru-RU" altLang="ru-RU">
                <a:latin typeface="Arial" charset="0"/>
              </a:endParaRPr>
            </a:p>
          </p:txBody>
        </p:sp>
        <p:sp>
          <p:nvSpPr>
            <p:cNvPr id="12" name="Text Box 19"/>
            <p:cNvSpPr txBox="1">
              <a:spLocks noChangeArrowheads="1"/>
            </p:cNvSpPr>
            <p:nvPr/>
          </p:nvSpPr>
          <p:spPr bwMode="auto">
            <a:xfrm>
              <a:off x="2064" y="2115"/>
              <a:ext cx="498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1200" b="1">
                  <a:solidFill>
                    <a:srgbClr val="003300"/>
                  </a:solidFill>
                  <a:latin typeface="Arial" charset="0"/>
                </a:rPr>
                <a:t>Судан</a:t>
              </a:r>
            </a:p>
          </p:txBody>
        </p:sp>
        <p:sp>
          <p:nvSpPr>
            <p:cNvPr id="13" name="Text Box 20"/>
            <p:cNvSpPr txBox="1">
              <a:spLocks noChangeArrowheads="1"/>
            </p:cNvSpPr>
            <p:nvPr/>
          </p:nvSpPr>
          <p:spPr bwMode="auto">
            <a:xfrm>
              <a:off x="476" y="1570"/>
              <a:ext cx="294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ru-RU" altLang="ru-RU" sz="1200" b="1">
                  <a:solidFill>
                    <a:srgbClr val="003300"/>
                  </a:solidFill>
                  <a:latin typeface="Arial" charset="0"/>
                </a:rPr>
                <a:t>США</a:t>
              </a:r>
            </a:p>
          </p:txBody>
        </p:sp>
        <p:sp>
          <p:nvSpPr>
            <p:cNvPr id="14" name="Text Box 21"/>
            <p:cNvSpPr txBox="1">
              <a:spLocks noChangeArrowheads="1"/>
            </p:cNvSpPr>
            <p:nvPr/>
          </p:nvSpPr>
          <p:spPr bwMode="auto">
            <a:xfrm>
              <a:off x="612" y="1253"/>
              <a:ext cx="38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ru-RU" altLang="ru-RU" sz="1200" b="1">
                  <a:solidFill>
                    <a:srgbClr val="003300"/>
                  </a:solidFill>
                  <a:latin typeface="Arial" charset="0"/>
                </a:rPr>
                <a:t>Канада</a:t>
              </a:r>
            </a:p>
          </p:txBody>
        </p:sp>
        <p:sp>
          <p:nvSpPr>
            <p:cNvPr id="15" name="Text Box 22"/>
            <p:cNvSpPr txBox="1">
              <a:spLocks noChangeArrowheads="1"/>
            </p:cNvSpPr>
            <p:nvPr/>
          </p:nvSpPr>
          <p:spPr bwMode="auto">
            <a:xfrm>
              <a:off x="872" y="2581"/>
              <a:ext cx="487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ru-RU" altLang="ru-RU" sz="1200" b="1">
                  <a:solidFill>
                    <a:srgbClr val="003300"/>
                  </a:solidFill>
                  <a:latin typeface="Arial" charset="0"/>
                </a:rPr>
                <a:t>Бразилия</a:t>
              </a:r>
            </a:p>
          </p:txBody>
        </p:sp>
        <p:sp>
          <p:nvSpPr>
            <p:cNvPr id="16" name="Text Box 23"/>
            <p:cNvSpPr txBox="1">
              <a:spLocks noChangeArrowheads="1"/>
            </p:cNvSpPr>
            <p:nvPr/>
          </p:nvSpPr>
          <p:spPr bwMode="auto">
            <a:xfrm>
              <a:off x="839" y="3067"/>
              <a:ext cx="771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1200" b="1">
                  <a:solidFill>
                    <a:srgbClr val="003300"/>
                  </a:solidFill>
                  <a:latin typeface="Arial" charset="0"/>
                </a:rPr>
                <a:t>Аргентина</a:t>
              </a:r>
            </a:p>
          </p:txBody>
        </p:sp>
        <p:sp>
          <p:nvSpPr>
            <p:cNvPr id="17" name="Text Box 24"/>
            <p:cNvSpPr txBox="1">
              <a:spLocks noChangeArrowheads="1"/>
            </p:cNvSpPr>
            <p:nvPr/>
          </p:nvSpPr>
          <p:spPr bwMode="auto">
            <a:xfrm>
              <a:off x="2426" y="1570"/>
              <a:ext cx="498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ru-RU" altLang="ru-RU" sz="1200" b="1">
                  <a:solidFill>
                    <a:srgbClr val="003300"/>
                  </a:solidFill>
                  <a:latin typeface="Arial" charset="0"/>
                </a:rPr>
                <a:t>Казахстан</a:t>
              </a:r>
            </a:p>
          </p:txBody>
        </p:sp>
      </p:grpSp>
      <p:sp>
        <p:nvSpPr>
          <p:cNvPr id="18" name="Rectangle 12"/>
          <p:cNvSpPr txBox="1">
            <a:spLocks noChangeArrowheads="1"/>
          </p:cNvSpPr>
          <p:nvPr/>
        </p:nvSpPr>
        <p:spPr>
          <a:xfrm>
            <a:off x="250825" y="5346700"/>
            <a:ext cx="8569325" cy="1511300"/>
          </a:xfrm>
          <a:prstGeom prst="rect">
            <a:avLst/>
          </a:prstGeom>
        </p:spPr>
        <p:txBody>
          <a:bodyPr/>
          <a:lstStyle>
            <a:lvl1pPr marL="228600" indent="-182563" algn="l" rtl="0" eaLnBrk="0" fontAlgn="base" hangingPunct="0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025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79525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Страны – гиганты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S&gt;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7млн км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Средние – большинство </a:t>
            </a:r>
          </a:p>
          <a:p>
            <a:pPr eaLnBrk="1" hangingPunct="1"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Карлики, например: Андорра, Монако, Бруней               </a:t>
            </a:r>
            <a:r>
              <a:rPr lang="ru-RU" sz="2400" dirty="0" smtClean="0">
                <a:solidFill>
                  <a:srgbClr val="003300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01286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0"/>
            <a:ext cx="4824536" cy="647032"/>
          </a:xfrm>
        </p:spPr>
        <p:txBody>
          <a:bodyPr>
            <a:normAutofit/>
          </a:bodyPr>
          <a:lstStyle/>
          <a:p>
            <a:r>
              <a:rPr lang="ru-RU" sz="32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площади </a:t>
            </a:r>
            <a:endParaRPr lang="ru-RU" sz="32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 descr="http://vchaspik.ua/sites/default/files/u7186/er68.ru_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34" y="764704"/>
            <a:ext cx="4560507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www.interestate.ru/pics/AWKRHBN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077" y="-171400"/>
            <a:ext cx="342900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http://images.myshared.ru/4/226207/slide_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942" y="4082266"/>
            <a:ext cx="3878996" cy="290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http://imgcdn.luxnet.ua/tv24/resources/photos/news/640_DIR/201210/26951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6740"/>
            <a:ext cx="3937935" cy="296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398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4532" y="332656"/>
            <a:ext cx="7339915" cy="530400"/>
          </a:xfrm>
        </p:spPr>
        <p:txBody>
          <a:bodyPr>
            <a:normAutofit/>
          </a:bodyPr>
          <a:lstStyle/>
          <a:p>
            <a:r>
              <a:rPr lang="ru-RU" sz="32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граница</a:t>
            </a:r>
            <a:endParaRPr lang="ru-RU" sz="32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www.altyn-orda.kz/uploads/14246879937igjm-620x400-300x1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64907"/>
            <a:ext cx="8748464" cy="588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668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411924" cy="314376"/>
          </a:xfrm>
        </p:spPr>
        <p:txBody>
          <a:bodyPr>
            <a:normAutofit fontScale="90000"/>
          </a:bodyPr>
          <a:lstStyle/>
          <a:p>
            <a:r>
              <a:rPr lang="ru-RU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толицы</a:t>
            </a:r>
            <a:endParaRPr lang="ru-RU" sz="2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0" name="Picture 2" descr="http://www.kartymira.ru/in_images/map/big/126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97107"/>
            <a:ext cx="5905500" cy="590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148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88640"/>
            <a:ext cx="7272808" cy="432048"/>
          </a:xfrm>
        </p:spPr>
        <p:txBody>
          <a:bodyPr>
            <a:noAutofit/>
          </a:bodyPr>
          <a:lstStyle/>
          <a:p>
            <a:r>
              <a:rPr lang="ru-RU" sz="32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численности населения</a:t>
            </a:r>
            <a:endParaRPr lang="ru-RU" sz="32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4" name="Picture 2" descr="http://content.foto.mail.ru/mail/xamlo777/_answers/i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2" y="620688"/>
            <a:ext cx="3500388" cy="273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http://d27v8envyltg3v.cloudfront.net/tackk/8220149/14273352921878/co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940" y="546497"/>
            <a:ext cx="3598354" cy="287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holidayrepresentations.com/wp-content/uploads/2014/02/Vatican-cit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2" y="3861048"/>
            <a:ext cx="4283968" cy="280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93113" y="3425180"/>
            <a:ext cx="2034885" cy="357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Ватикан -836 ч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http://www.ordinecostantiniano.it/wp-content/uploads/2010/07/san-marinocroppe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135983"/>
            <a:ext cx="3838575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380510" y="3717190"/>
            <a:ext cx="2664296" cy="287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Сан-Марино- 32075ч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99763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</TotalTime>
  <Words>74</Words>
  <Application>Microsoft Office PowerPoint</Application>
  <PresentationFormat>Экран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Базис</vt:lpstr>
      <vt:lpstr>«Государства на политической карте мира» (6 класс) </vt:lpstr>
      <vt:lpstr>Презентация PowerPoint</vt:lpstr>
      <vt:lpstr>По географическому положению</vt:lpstr>
      <vt:lpstr>Презентация PowerPoint</vt:lpstr>
      <vt:lpstr>По площади </vt:lpstr>
      <vt:lpstr>Государственная граница</vt:lpstr>
      <vt:lpstr>столицы</vt:lpstr>
      <vt:lpstr>По численности населения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«Государства на политической карте мира» (6 класс)</dc:title>
  <dc:creator>Ирина Фёдоровна</dc:creator>
  <cp:lastModifiedBy>Ирина Фёдоровна</cp:lastModifiedBy>
  <cp:revision>14</cp:revision>
  <dcterms:created xsi:type="dcterms:W3CDTF">2015-11-03T16:09:41Z</dcterms:created>
  <dcterms:modified xsi:type="dcterms:W3CDTF">2015-11-10T19:24:19Z</dcterms:modified>
</cp:coreProperties>
</file>