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29B8-A8BE-44E9-BDD0-B7CF43815EF4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45BB-67E4-4D24-83E7-044C98FC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следам сказки!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hovrashok.com.ua/images/Jan/11/e9e105319e02f171405e82387bb5bc83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hovrashok.com.ua/images/Jan/11/e9e105319e02f171405e82387bb5bc83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hovrashok.com.ua/images/Jan/11/e9e105319e02f171405e82387bb5bc83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hovrashok.com.ua/images/Jan/11/e9e105319e02f171405e82387bb5bc83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857628"/>
            <a:ext cx="2552700" cy="215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3214710" cy="371475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500438"/>
            <a:ext cx="3595686" cy="29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playcast.ru/uploads/2014/04/26/83732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714488"/>
            <a:ext cx="2214578" cy="2000264"/>
          </a:xfrm>
          <a:prstGeom prst="cloud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57166"/>
            <a:ext cx="2243143" cy="235745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playcast.ru/uploads/2014/04/26/83732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928802"/>
            <a:ext cx="2214578" cy="200026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71602" y="285728"/>
            <a:ext cx="38862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3143248"/>
            <a:ext cx="2571735" cy="32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krasotulya.ru/smiles/005/09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42860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hovrashok.com.ua/images/Jan/11/e9e105319e02f171405e82387bb5bc83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hovrashok.com.ua/images/Jan/11/e9e105319e02f171405e82387bb5bc83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4290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5719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643314"/>
            <a:ext cx="3463921" cy="301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p.fl1.fo.ru/image/chunk33/369952/0/editor/wiki/%D0%9A%D1%80%D0%B0%D1%81%D0%BD%D0%B0%D1%8F%20%D0%A8%D0%B0%D0%BF%D0%BE%D1%87%D0%BA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85729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214554"/>
            <a:ext cx="3006726" cy="249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mkdouds7kolosok.ucoz.ru/_si/0/462577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24" y="6000768"/>
            <a:ext cx="685800" cy="685800"/>
          </a:xfrm>
          <a:prstGeom prst="rect">
            <a:avLst/>
          </a:prstGeom>
          <a:noFill/>
        </p:spPr>
      </p:pic>
      <p:pic>
        <p:nvPicPr>
          <p:cNvPr id="2052" name="Picture 4" descr="http://mkdouds7kolosok.ucoz.ru/_si/0/462577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2500306"/>
            <a:ext cx="685800" cy="685800"/>
          </a:xfrm>
          <a:prstGeom prst="rect">
            <a:avLst/>
          </a:prstGeom>
          <a:noFill/>
        </p:spPr>
      </p:pic>
      <p:pic>
        <p:nvPicPr>
          <p:cNvPr id="2054" name="Picture 6" descr="http://mkdouds7kolosok.ucoz.ru/_si/0/462577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6172200"/>
            <a:ext cx="685800" cy="685800"/>
          </a:xfrm>
          <a:prstGeom prst="rect">
            <a:avLst/>
          </a:prstGeom>
          <a:noFill/>
        </p:spPr>
      </p:pic>
      <p:pic>
        <p:nvPicPr>
          <p:cNvPr id="2056" name="Picture 8" descr="http://mkdouds7kolosok.ucoz.ru/_si/0/462577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428868"/>
            <a:ext cx="685800" cy="685800"/>
          </a:xfrm>
          <a:prstGeom prst="rect">
            <a:avLst/>
          </a:prstGeom>
          <a:noFill/>
        </p:spPr>
      </p:pic>
      <p:pic>
        <p:nvPicPr>
          <p:cNvPr id="2058" name="Picture 10" descr="http://mkdouds7kolosok.ucoz.ru/_si/0/462577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14338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1214445"/>
          </a:xfrm>
        </p:spPr>
        <p:txBody>
          <a:bodyPr>
            <a:prstTxWarp prst="textStop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новых встреч!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 следам сказки!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следам сказки!</dc:title>
  <dc:creator>Елена</dc:creator>
  <cp:lastModifiedBy>Admin</cp:lastModifiedBy>
  <cp:revision>7</cp:revision>
  <dcterms:created xsi:type="dcterms:W3CDTF">2015-11-13T10:06:31Z</dcterms:created>
  <dcterms:modified xsi:type="dcterms:W3CDTF">2015-11-18T03:25:20Z</dcterms:modified>
</cp:coreProperties>
</file>