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Правописание  существительных  с  суффиксами  -ЧИК-  и   -ЩИК-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46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Букву перед суффиксом проверь!                      Т,      Ж,      Д,       З,      С                                           ДА  -     -ЧИК-                                                                 НЕТ-      -ЩИК-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-ЧИК-   или   -ЩИК-  в  имени   существительном?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4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Тот, кто перебежал к врагу.                                Рабочий, специалист по бетонным работам.  Тот, кто подносит, доставляет что-либо.           Рабочий, специалист по кирпичной каменной кладке.                                                    Рабочий  по проходке горных выработок.        Рабочий, специалист по типографскому набору.                                                                       Работник, ведущий учет.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Лексический  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734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Среди слов найдите такое, в котором следует писать  -чик- .                                                                                                </a:t>
            </a:r>
            <a:r>
              <a:rPr lang="ru-RU" dirty="0" err="1" smtClean="0"/>
              <a:t>лакиров</a:t>
            </a:r>
            <a:r>
              <a:rPr lang="ru-RU" dirty="0" smtClean="0"/>
              <a:t>…</a:t>
            </a:r>
            <a:r>
              <a:rPr lang="ru-RU" dirty="0" err="1" smtClean="0"/>
              <a:t>ик</a:t>
            </a:r>
            <a:r>
              <a:rPr lang="ru-RU" dirty="0" smtClean="0"/>
              <a:t>,    смен…</a:t>
            </a:r>
            <a:r>
              <a:rPr lang="ru-RU" dirty="0" err="1" smtClean="0"/>
              <a:t>ик</a:t>
            </a:r>
            <a:r>
              <a:rPr lang="ru-RU" dirty="0" smtClean="0"/>
              <a:t>,   кранов…</a:t>
            </a:r>
            <a:r>
              <a:rPr lang="ru-RU" dirty="0" err="1" smtClean="0"/>
              <a:t>ик</a:t>
            </a:r>
            <a:r>
              <a:rPr lang="ru-RU" dirty="0"/>
              <a:t>,</a:t>
            </a:r>
            <a:r>
              <a:rPr lang="ru-RU" dirty="0" smtClean="0"/>
              <a:t> рассказ…</a:t>
            </a:r>
            <a:r>
              <a:rPr lang="ru-RU" dirty="0" err="1" smtClean="0"/>
              <a:t>ик</a:t>
            </a:r>
            <a:r>
              <a:rPr lang="ru-RU" dirty="0" smtClean="0"/>
              <a:t>                                                               Среди слов найдите такое, в котором следует писать   -</a:t>
            </a:r>
            <a:r>
              <a:rPr lang="ru-RU" dirty="0" err="1" smtClean="0"/>
              <a:t>щик</a:t>
            </a:r>
            <a:r>
              <a:rPr lang="ru-RU" dirty="0" smtClean="0"/>
              <a:t>-.                                             Объезд…</a:t>
            </a:r>
            <a:r>
              <a:rPr lang="ru-RU" dirty="0" err="1" smtClean="0"/>
              <a:t>ик</a:t>
            </a:r>
            <a:r>
              <a:rPr lang="ru-RU" dirty="0" smtClean="0"/>
              <a:t> , барабан…</a:t>
            </a:r>
            <a:r>
              <a:rPr lang="ru-RU" dirty="0" err="1" smtClean="0"/>
              <a:t>ик</a:t>
            </a:r>
            <a:r>
              <a:rPr lang="ru-RU" dirty="0" smtClean="0"/>
              <a:t>, доклад…</a:t>
            </a:r>
            <a:r>
              <a:rPr lang="ru-RU" dirty="0" err="1" smtClean="0"/>
              <a:t>ик</a:t>
            </a:r>
            <a:r>
              <a:rPr lang="ru-RU" dirty="0" smtClean="0"/>
              <a:t>, газопровод…</a:t>
            </a:r>
            <a:r>
              <a:rPr lang="ru-RU" dirty="0" err="1" smtClean="0"/>
              <a:t>ик</a:t>
            </a:r>
            <a:r>
              <a:rPr lang="ru-RU" dirty="0" smtClean="0"/>
              <a:t>.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 Е С 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2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П17 (стр.167), выучить правило                             1уровень: упр.115 (по учебнику)                        2уровень: составить кроссворд из 8-11 слов с изученной орфограммой.                                 3уровень: составить небольшой текст (5-6 предложений),используя слова с изученной орфограммой</a:t>
            </a:r>
            <a:r>
              <a:rPr lang="ru-RU" smtClean="0"/>
              <a:t>.                                                                                                                                   </a:t>
            </a:r>
            <a:r>
              <a:rPr lang="ru-RU" dirty="0" smtClean="0"/>
              <a:t>С П А С И Б О       З А       У Р О К!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 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907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189</TotalTime>
  <Words>187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Правописание  существительных  с  суффиксами  -ЧИК-  и   -ЩИК-</vt:lpstr>
      <vt:lpstr>-ЧИК-   или   -ЩИК-  в  имени   существительном?</vt:lpstr>
      <vt:lpstr>Лексический   диктант</vt:lpstr>
      <vt:lpstr>Т Е С Т</vt:lpstr>
      <vt:lpstr>Домашнее  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существительных  с  суффиксами  -ЧИК-  и   -ЩИК-</dc:title>
  <dc:creator>user</dc:creator>
  <cp:lastModifiedBy>user</cp:lastModifiedBy>
  <cp:revision>10</cp:revision>
  <dcterms:created xsi:type="dcterms:W3CDTF">2013-07-01T11:58:47Z</dcterms:created>
  <dcterms:modified xsi:type="dcterms:W3CDTF">2013-08-19T13:08:01Z</dcterms:modified>
</cp:coreProperties>
</file>