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5" r:id="rId3"/>
    <p:sldId id="257" r:id="rId4"/>
    <p:sldId id="286" r:id="rId5"/>
    <p:sldId id="258" r:id="rId6"/>
    <p:sldId id="259" r:id="rId7"/>
    <p:sldId id="260" r:id="rId8"/>
    <p:sldId id="284" r:id="rId9"/>
    <p:sldId id="261" r:id="rId10"/>
    <p:sldId id="262" r:id="rId11"/>
    <p:sldId id="272" r:id="rId12"/>
    <p:sldId id="274" r:id="rId13"/>
    <p:sldId id="263" r:id="rId14"/>
    <p:sldId id="264" r:id="rId15"/>
    <p:sldId id="276" r:id="rId16"/>
    <p:sldId id="277" r:id="rId17"/>
    <p:sldId id="278" r:id="rId18"/>
    <p:sldId id="279" r:id="rId19"/>
    <p:sldId id="280" r:id="rId20"/>
    <p:sldId id="281" r:id="rId21"/>
    <p:sldId id="265" r:id="rId22"/>
    <p:sldId id="271" r:id="rId23"/>
    <p:sldId id="273" r:id="rId24"/>
    <p:sldId id="282" r:id="rId25"/>
    <p:sldId id="275" r:id="rId26"/>
    <p:sldId id="266" r:id="rId27"/>
    <p:sldId id="267" r:id="rId28"/>
    <p:sldId id="2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28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5577" y="339634"/>
            <a:ext cx="7922623" cy="2246812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latin typeface="Century" pitchFamily="18" charset="0"/>
              </a:rPr>
              <a:t>Родительское собрание 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  <a:latin typeface="Gabriola" pitchFamily="82" charset="0"/>
              </a:rPr>
              <a:t>«Воспитание любви к природе»</a:t>
            </a:r>
            <a:br>
              <a:rPr lang="ru-RU" b="1" i="1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Gabriola" pitchFamily="82" charset="0"/>
              </a:rPr>
              <a:t>игра-путешествие</a:t>
            </a:r>
            <a:endParaRPr lang="ru-RU" sz="5400" i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72446" y="2949477"/>
            <a:ext cx="3696788" cy="203780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Авторы: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Gabriola" pitchFamily="82" charset="0"/>
              </a:rPr>
              <a:t>Адаменко</a:t>
            </a: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 Лариса Алексеевна,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Gabriola" pitchFamily="82" charset="0"/>
              </a:rPr>
              <a:t>Огурцова</a:t>
            </a: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 Марина Александровна воспитатели МБДОУ «Солнышко» п. Савинский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9581" y="5795619"/>
            <a:ext cx="152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Century" pitchFamily="18" charset="0"/>
              </a:rPr>
              <a:t>2015 год</a:t>
            </a:r>
            <a:endParaRPr lang="ru-RU" i="1" dirty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1026" name="Picture 2" descr="F:\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06" y="2825053"/>
            <a:ext cx="4348570" cy="2716577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4980" y="386661"/>
            <a:ext cx="6662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«Лесная опушка»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F:\14418952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4635" y="1349179"/>
            <a:ext cx="4953405" cy="318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14399" y="4402183"/>
            <a:ext cx="7289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Когда ты входишь в лес,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Где чистым воздухом принято так дышать,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Есть в травах и цветах целительная сила.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Для всех умеющих их тайну разгадать. </a:t>
            </a:r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3314" name="Picture 2" descr="F:\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245" y="470260"/>
            <a:ext cx="3953692" cy="2965269"/>
          </a:xfrm>
          <a:prstGeom prst="rect">
            <a:avLst/>
          </a:prstGeom>
          <a:noFill/>
        </p:spPr>
      </p:pic>
      <p:pic>
        <p:nvPicPr>
          <p:cNvPr id="13315" name="Picture 3" descr="F:\camomil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179" y="3571305"/>
            <a:ext cx="4013382" cy="2877694"/>
          </a:xfrm>
          <a:prstGeom prst="rect">
            <a:avLst/>
          </a:prstGeom>
          <a:noFill/>
        </p:spPr>
      </p:pic>
      <p:pic>
        <p:nvPicPr>
          <p:cNvPr id="13316" name="Picture 4" descr="F:\rasteniya-dlya-alpijskoj-gorki-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209" y="489855"/>
            <a:ext cx="3579224" cy="29195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5" y="2611"/>
            <a:ext cx="9139938" cy="6858000"/>
          </a:xfrm>
          <a:prstGeom prst="rect">
            <a:avLst/>
          </a:prstGeom>
        </p:spPr>
      </p:pic>
      <p:pic>
        <p:nvPicPr>
          <p:cNvPr id="14338" name="Picture 2" descr="F:\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74" y="561702"/>
            <a:ext cx="3702503" cy="2736454"/>
          </a:xfrm>
          <a:prstGeom prst="rect">
            <a:avLst/>
          </a:prstGeom>
          <a:noFill/>
        </p:spPr>
      </p:pic>
      <p:pic>
        <p:nvPicPr>
          <p:cNvPr id="14339" name="Picture 3" descr="F: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690" y="574767"/>
            <a:ext cx="3622765" cy="2717074"/>
          </a:xfrm>
          <a:prstGeom prst="rect">
            <a:avLst/>
          </a:prstGeom>
          <a:noFill/>
        </p:spPr>
      </p:pic>
      <p:pic>
        <p:nvPicPr>
          <p:cNvPr id="14340" name="Picture 4" descr="F:\965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6128" y="3431611"/>
            <a:ext cx="4736374" cy="2841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6206" y="825026"/>
            <a:ext cx="76025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Игра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«Ручейки и озёра»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F:\f_4d6d3b0fe4fb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531" y="2698737"/>
            <a:ext cx="6517820" cy="3103485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2390" y="759712"/>
            <a:ext cx="7237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 какой ветки листок»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2" name="Picture 4" descr="F:\6095273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918" y="2821576"/>
            <a:ext cx="3324448" cy="2130199"/>
          </a:xfrm>
          <a:prstGeom prst="rect">
            <a:avLst/>
          </a:prstGeom>
          <a:noFill/>
        </p:spPr>
      </p:pic>
      <p:pic>
        <p:nvPicPr>
          <p:cNvPr id="7173" name="Picture 5" descr="F:\trees0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55" y="2063931"/>
            <a:ext cx="4464781" cy="432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6386" name="Picture 2" descr="F:\609527332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8" y="1267097"/>
            <a:ext cx="3616966" cy="35865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4960" y="5133702"/>
            <a:ext cx="2338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Gabriola" pitchFamily="82" charset="0"/>
              </a:rPr>
              <a:t>Дуб</a:t>
            </a:r>
            <a:endParaRPr lang="ru-RU" sz="8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8194" name="Picture 2" descr="F:\91225942_large_Derevya__15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6483" y="562113"/>
            <a:ext cx="3731541" cy="47022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7410" name="Picture 2" descr="F:\609527332 - коп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353" y="1151846"/>
            <a:ext cx="3400425" cy="32480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0263" y="4833257"/>
            <a:ext cx="374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abriola" pitchFamily="82" charset="0"/>
              </a:rPr>
              <a:t>Берёза</a:t>
            </a:r>
            <a:endParaRPr lang="ru-RU" sz="5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3074" name="Picture 2" descr="F:\91225936_large_Derevya__12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6595" y="608648"/>
            <a:ext cx="3724275" cy="5457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8434" name="Picture 2" descr="F:\609527332 - копия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1415551"/>
            <a:ext cx="3324225" cy="31908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5395" y="5107577"/>
            <a:ext cx="3226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Gabriola" pitchFamily="82" charset="0"/>
              </a:rPr>
              <a:t>Сосна</a:t>
            </a:r>
            <a:endParaRPr lang="ru-RU" sz="66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4098" name="Picture 2" descr="F:\91225928_large_Derevya__07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450" y="587828"/>
            <a:ext cx="4003316" cy="52722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9458" name="Picture 2" descr="F:\609527332 - копия (4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97" y="1593668"/>
            <a:ext cx="3042059" cy="28241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89119" y="5225142"/>
            <a:ext cx="343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Gabriola" pitchFamily="82" charset="0"/>
              </a:rPr>
              <a:t>Рябина</a:t>
            </a:r>
            <a:endParaRPr lang="ru-RU" sz="6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5122" name="Picture 2" descr="F:\rowan-tre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3361" y="979714"/>
            <a:ext cx="4995586" cy="40494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482" name="Picture 2" descr="F:\609527332 - копия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950" y="1843088"/>
            <a:ext cx="3562350" cy="3171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6685" y="5408023"/>
            <a:ext cx="3579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Gabriola" pitchFamily="82" charset="0"/>
              </a:rPr>
              <a:t>Клён</a:t>
            </a:r>
            <a:endParaRPr lang="ru-RU" sz="66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6146" name="Picture 2" descr="F:\91225930_large_Derevya__08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994" y="560888"/>
            <a:ext cx="3798570" cy="49919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55593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В гармонии с природой и с собою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 На свете чтобы жили малыши,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Воспитывайте в детях, берегите,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Храните экологию души!</a:t>
            </a:r>
            <a:endParaRPr lang="ru-RU" sz="4800" b="1" i="1" dirty="0" smtClean="0">
              <a:solidFill>
                <a:srgbClr val="002060"/>
              </a:solidFill>
              <a:latin typeface="Gabriola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                          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Н. Луконина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1506" name="Picture 2" descr="F:\609527332 - копия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449" y="1760370"/>
            <a:ext cx="3297283" cy="33164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63440" y="5355772"/>
            <a:ext cx="329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Gabriola" pitchFamily="82" charset="0"/>
              </a:rPr>
              <a:t>Ель</a:t>
            </a:r>
            <a:endParaRPr lang="ru-RU" sz="66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7170" name="Picture 2" descr="F:\91225937_large_Derevya__13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612" y="661852"/>
            <a:ext cx="3774758" cy="4999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9898" y="586821"/>
            <a:ext cx="69886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вести себя </a:t>
            </a:r>
          </a:p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природе»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F:\29_otdykh-vsey-seme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3253" y="2838946"/>
            <a:ext cx="4657181" cy="297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9219" name="Picture 3" descr="F:\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74" y="979713"/>
            <a:ext cx="4117166" cy="4088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19749" y="1227909"/>
            <a:ext cx="406254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002060"/>
                </a:solidFill>
                <a:latin typeface="Gabriola" pitchFamily="82" charset="0"/>
              </a:rPr>
              <a:t>Экознак</a:t>
            </a:r>
            <a:endParaRPr lang="ru-RU" sz="3600" b="1" i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r>
              <a:rPr lang="ru-RU" sz="3600" b="1" i="1" u="sng" dirty="0" smtClean="0">
                <a:solidFill>
                  <a:srgbClr val="002060"/>
                </a:solidFill>
                <a:latin typeface="Gabriola" pitchFamily="82" charset="0"/>
              </a:rPr>
              <a:t> «Не загрязняй природу!»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Gabriola" pitchFamily="82" charset="0"/>
              </a:rPr>
              <a:t>Мусор надо уносить с собой ,закапать можно только остатки пищи.</a:t>
            </a:r>
          </a:p>
          <a:p>
            <a:pPr algn="ctr"/>
            <a:endParaRPr lang="ru-RU" sz="3200" dirty="0" smtClean="0">
              <a:latin typeface="Gabriola" pitchFamily="82" charset="0"/>
            </a:endParaRPr>
          </a:p>
          <a:p>
            <a:pPr algn="ctr"/>
            <a:endParaRPr lang="ru-RU" sz="3200" dirty="0" smtClean="0">
              <a:latin typeface="Gabriola" pitchFamily="82" charset="0"/>
            </a:endParaRPr>
          </a:p>
          <a:p>
            <a:pPr algn="ctr"/>
            <a:endParaRPr lang="ru-RU" sz="3200" dirty="0" smtClean="0">
              <a:latin typeface="Gabriola" pitchFamily="82" charset="0"/>
            </a:endParaRPr>
          </a:p>
          <a:p>
            <a:pPr algn="ctr"/>
            <a:endParaRPr lang="ru-RU" sz="3200" dirty="0" smtClean="0">
              <a:latin typeface="Gabriola" pitchFamily="82" charset="0"/>
            </a:endParaRPr>
          </a:p>
          <a:p>
            <a:pPr algn="ctr"/>
            <a:endParaRPr lang="ru-RU" sz="3200" dirty="0" smtClean="0">
              <a:latin typeface="Gabriola" pitchFamily="82" charset="0"/>
            </a:endParaRPr>
          </a:p>
          <a:p>
            <a:pPr algn="ctr"/>
            <a:endParaRPr lang="ru-RU" sz="3200" dirty="0" smtClean="0">
              <a:latin typeface="Gabriola" pitchFamily="82" charset="0"/>
            </a:endParaRPr>
          </a:p>
          <a:p>
            <a:pPr algn="ctr"/>
            <a:endParaRPr lang="ru-RU" sz="3200" dirty="0">
              <a:latin typeface="Gabriola" pitchFamily="8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42" name="Picture 2" descr="F:\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91" y="1201784"/>
            <a:ext cx="3946162" cy="39008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4310743" y="1358537"/>
            <a:ext cx="441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002060"/>
                </a:solidFill>
                <a:latin typeface="Gabriola" pitchFamily="82" charset="0"/>
              </a:rPr>
              <a:t>Экознак</a:t>
            </a:r>
            <a:endParaRPr lang="ru-RU" sz="3600" b="1" i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r>
              <a:rPr lang="ru-RU" sz="3600" b="1" i="1" u="sng" dirty="0" smtClean="0">
                <a:solidFill>
                  <a:srgbClr val="002060"/>
                </a:solidFill>
                <a:latin typeface="Gabriola" pitchFamily="82" charset="0"/>
              </a:rPr>
              <a:t> « В лесу веди себя тихо!»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Gabriola" pitchFamily="82" charset="0"/>
              </a:rPr>
              <a:t>В лесу нельзя  шуметь, пугать его обитателей! </a:t>
            </a:r>
            <a:endParaRPr lang="ru-RU" sz="36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9218" name="Picture 2" descr="F: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093" y="1287324"/>
            <a:ext cx="2388358" cy="2338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F:\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168" y="1240517"/>
            <a:ext cx="2347416" cy="232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F:\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141" y="1214651"/>
            <a:ext cx="2426572" cy="238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F:\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96" y="3854758"/>
            <a:ext cx="2264164" cy="220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F:\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168" y="3801685"/>
            <a:ext cx="2348956" cy="230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3" name="Picture 7" descr="F:\1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625" y="3831386"/>
            <a:ext cx="2310565" cy="226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37231" y="-163773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err="1" smtClean="0">
                <a:solidFill>
                  <a:srgbClr val="002060"/>
                </a:solidFill>
                <a:latin typeface="Gabriola" pitchFamily="82" charset="0"/>
              </a:rPr>
              <a:t>Экознаки</a:t>
            </a:r>
            <a:endParaRPr lang="ru-RU" sz="88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9929" y="685800"/>
            <a:ext cx="76379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Ритмическая игра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«Мы идём во лесок»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3" name="Picture 3" descr="F:\649244__landscape_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1647" y="2599509"/>
            <a:ext cx="5594135" cy="3500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8274" y="589894"/>
            <a:ext cx="71845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Собери картинку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1266" name="Picture 2" descr="F:\1433088270_2015-05-31_1902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2571" y="1786954"/>
            <a:ext cx="3866606" cy="3924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0360" y="923382"/>
            <a:ext cx="73352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«Красная книга»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Архангельской области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F:\2011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711" y="2991394"/>
            <a:ext cx="3214340" cy="3150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308" y="87711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Gabriola" pitchFamily="82" charset="0"/>
              </a:rPr>
              <a:t>Ты, Человек, любя природу,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Gabriola" pitchFamily="82" charset="0"/>
              </a:rPr>
              <a:t>Хоть иногда ее жалей;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Gabriola" pitchFamily="82" charset="0"/>
              </a:rPr>
              <a:t>В увеселительных походах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Gabriola" pitchFamily="82" charset="0"/>
              </a:rPr>
              <a:t>Не растопчи ее полей.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Gabriola" pitchFamily="82" charset="0"/>
              </a:rPr>
              <a:t>Не жги ее напропалую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Gabriola" pitchFamily="82" charset="0"/>
              </a:rPr>
              <a:t>И не растаптывай до дна,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Gabriola" pitchFamily="82" charset="0"/>
              </a:rPr>
              <a:t>И помни истину простую -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Gabriola" pitchFamily="82" charset="0"/>
              </a:rPr>
              <a:t>Нас много, а она одна.</a:t>
            </a:r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0137" y="968718"/>
            <a:ext cx="730495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Экология- наука об отношении живых организмов друг  к другу и окружающей среде.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18615" y="1937980"/>
            <a:ext cx="812041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По – своему чудесен каждый край,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И если хочешь ты увидеть чудо,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По белу свету странствовать ступай.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М.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Марик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65187" y="849086"/>
            <a:ext cx="589820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Расчистим 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родник»</a:t>
            </a:r>
            <a:endParaRPr lang="ru-RU" sz="7200" b="1" cap="all" dirty="0">
              <a:ln w="0"/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495474" y="4441371"/>
            <a:ext cx="275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F:\1_714_auto_5_8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731" y="3354739"/>
            <a:ext cx="4536894" cy="2903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0953" y="1062317"/>
            <a:ext cx="73420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«Что возьмём с собой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поход?»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F:\3g731Xs3VK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960" y="2795451"/>
            <a:ext cx="4027277" cy="3427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846" y="1136469"/>
            <a:ext cx="64791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«Кулинарный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F:\0002-004-TSel-igry-viktorin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829" y="2934790"/>
            <a:ext cx="2879270" cy="334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F:\article23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944" y="520880"/>
            <a:ext cx="3935484" cy="2705646"/>
          </a:xfrm>
          <a:prstGeom prst="rect">
            <a:avLst/>
          </a:prstGeom>
          <a:noFill/>
        </p:spPr>
      </p:pic>
      <p:pic>
        <p:nvPicPr>
          <p:cNvPr id="2051" name="Picture 3" descr="F:\1s7vLye3LE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007" y="1018903"/>
            <a:ext cx="3200807" cy="4267743"/>
          </a:xfrm>
          <a:prstGeom prst="rect">
            <a:avLst/>
          </a:prstGeom>
          <a:noFill/>
        </p:spPr>
      </p:pic>
      <p:pic>
        <p:nvPicPr>
          <p:cNvPr id="2052" name="Picture 4" descr="F:\1348124993-217216-0301239_www.nevseoboi.com.u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91" y="3435531"/>
            <a:ext cx="4236996" cy="26015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4641" y="561703"/>
            <a:ext cx="7200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«Какая будет погода?»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2651" y="2142309"/>
            <a:ext cx="4284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 descr="F:\trees1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907" y="1724296"/>
            <a:ext cx="2523897" cy="4407103"/>
          </a:xfrm>
          <a:prstGeom prst="rect">
            <a:avLst/>
          </a:prstGeom>
          <a:noFill/>
        </p:spPr>
      </p:pic>
      <p:pic>
        <p:nvPicPr>
          <p:cNvPr id="4099" name="Picture 3" descr="F:\trees0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553" y="1946366"/>
            <a:ext cx="3866228" cy="3834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243</Words>
  <Application>Microsoft Office PowerPoint</Application>
  <PresentationFormat>Экран (4:3)</PresentationFormat>
  <Paragraphs>64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Родительское собрание  «Воспитание любви к природе» игра-путешествие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АААААААА</cp:lastModifiedBy>
  <cp:revision>39</cp:revision>
  <dcterms:created xsi:type="dcterms:W3CDTF">2013-11-19T05:52:05Z</dcterms:created>
  <dcterms:modified xsi:type="dcterms:W3CDTF">2015-11-16T10:38:29Z</dcterms:modified>
</cp:coreProperties>
</file>