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1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7F3EA-DBB7-43BA-BEE7-ECD8AB6ED8FF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9B2032-F5A9-4957-9E7B-2819CF4C952D}">
      <dgm:prSet phldrT="[Текст]"/>
      <dgm:spPr/>
      <dgm:t>
        <a:bodyPr/>
        <a:lstStyle/>
        <a:p>
          <a:r>
            <a:rPr lang="ru-RU" smtClean="0"/>
            <a:t>Модели</a:t>
          </a:r>
          <a:endParaRPr lang="ru-RU" dirty="0"/>
        </a:p>
      </dgm:t>
    </dgm:pt>
    <dgm:pt modelId="{12D690F8-5559-4EE1-B4D1-9115A06D04B5}" type="parTrans" cxnId="{0AA3AEB2-D10E-41ED-93F1-1B196E5E2E6E}">
      <dgm:prSet/>
      <dgm:spPr/>
      <dgm:t>
        <a:bodyPr/>
        <a:lstStyle/>
        <a:p>
          <a:endParaRPr lang="ru-RU"/>
        </a:p>
      </dgm:t>
    </dgm:pt>
    <dgm:pt modelId="{99ED7751-1739-4A95-8380-24E53DCD6C10}" type="sibTrans" cxnId="{0AA3AEB2-D10E-41ED-93F1-1B196E5E2E6E}">
      <dgm:prSet/>
      <dgm:spPr/>
      <dgm:t>
        <a:bodyPr/>
        <a:lstStyle/>
        <a:p>
          <a:endParaRPr lang="ru-RU"/>
        </a:p>
      </dgm:t>
    </dgm:pt>
    <dgm:pt modelId="{7E33AD30-9DD1-46C4-804F-07D60A8B082A}">
      <dgm:prSet phldrT="[Текст]"/>
      <dgm:spPr/>
      <dgm:t>
        <a:bodyPr/>
        <a:lstStyle/>
        <a:p>
          <a:r>
            <a:rPr lang="ru-RU" dirty="0" smtClean="0"/>
            <a:t>Материальные - </a:t>
          </a:r>
          <a:r>
            <a:rPr lang="ru-RU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воспроизводят геометрические свойства</a:t>
          </a:r>
          <a:endParaRPr lang="ru-RU" dirty="0"/>
        </a:p>
      </dgm:t>
    </dgm:pt>
    <dgm:pt modelId="{302734B1-415C-405C-AE62-41E3FE45598C}" type="parTrans" cxnId="{496F2ED3-9E1E-4F93-AA22-F6CA7E96487F}">
      <dgm:prSet/>
      <dgm:spPr/>
      <dgm:t>
        <a:bodyPr/>
        <a:lstStyle/>
        <a:p>
          <a:endParaRPr lang="ru-RU"/>
        </a:p>
      </dgm:t>
    </dgm:pt>
    <dgm:pt modelId="{17FEAEF6-3D4D-4E04-A64C-E5EF61C17494}" type="sibTrans" cxnId="{496F2ED3-9E1E-4F93-AA22-F6CA7E96487F}">
      <dgm:prSet/>
      <dgm:spPr/>
      <dgm:t>
        <a:bodyPr/>
        <a:lstStyle/>
        <a:p>
          <a:endParaRPr lang="ru-RU"/>
        </a:p>
      </dgm:t>
    </dgm:pt>
    <dgm:pt modelId="{67DE53E7-ED8D-4182-912A-607866307D9E}">
      <dgm:prSet phldrT="[Текст]" custT="1"/>
      <dgm:spPr/>
      <dgm:t>
        <a:bodyPr/>
        <a:lstStyle/>
        <a:p>
          <a:r>
            <a:rPr lang="ru-RU" sz="1900" dirty="0" smtClean="0"/>
            <a:t>Информационные - </a:t>
          </a:r>
          <a:r>
            <a:rPr lang="ru-RU" sz="16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совокупность информации, характеризующая свойства и состояния объекта, процесса, явления, а также взаимосвязь с внешним миром. </a:t>
          </a:r>
          <a:endParaRPr lang="ru-RU" sz="1600" dirty="0"/>
        </a:p>
      </dgm:t>
    </dgm:pt>
    <dgm:pt modelId="{025336C4-28D1-477F-BCB3-8FFC85F7A866}" type="parTrans" cxnId="{640B5A56-C546-4BCE-9994-97AD7EB198B5}">
      <dgm:prSet/>
      <dgm:spPr/>
      <dgm:t>
        <a:bodyPr/>
        <a:lstStyle/>
        <a:p>
          <a:endParaRPr lang="ru-RU"/>
        </a:p>
      </dgm:t>
    </dgm:pt>
    <dgm:pt modelId="{71361AE5-2DF2-4454-849E-D37A179F202D}" type="sibTrans" cxnId="{640B5A56-C546-4BCE-9994-97AD7EB198B5}">
      <dgm:prSet/>
      <dgm:spPr/>
      <dgm:t>
        <a:bodyPr/>
        <a:lstStyle/>
        <a:p>
          <a:endParaRPr lang="ru-RU"/>
        </a:p>
      </dgm:t>
    </dgm:pt>
    <dgm:pt modelId="{9BBB805F-E625-4F56-A848-19CD8A5BFC7C}">
      <dgm:prSet phldrT="[Текст]"/>
      <dgm:spPr/>
      <dgm:t>
        <a:bodyPr/>
        <a:lstStyle/>
        <a:p>
          <a:r>
            <a:rPr lang="ru-RU" dirty="0" smtClean="0"/>
            <a:t>Знаковые</a:t>
          </a:r>
          <a:endParaRPr lang="ru-RU" dirty="0"/>
        </a:p>
      </dgm:t>
    </dgm:pt>
    <dgm:pt modelId="{08AF008A-357D-44F2-8825-63C6E7702F59}" type="parTrans" cxnId="{E9CC33CE-E646-4124-80CD-F7B0D8AC3C22}">
      <dgm:prSet/>
      <dgm:spPr/>
      <dgm:t>
        <a:bodyPr/>
        <a:lstStyle/>
        <a:p>
          <a:endParaRPr lang="ru-RU"/>
        </a:p>
      </dgm:t>
    </dgm:pt>
    <dgm:pt modelId="{F4948C5C-65C9-403A-9C8F-5DE367E13052}" type="sibTrans" cxnId="{E9CC33CE-E646-4124-80CD-F7B0D8AC3C22}">
      <dgm:prSet/>
      <dgm:spPr/>
      <dgm:t>
        <a:bodyPr/>
        <a:lstStyle/>
        <a:p>
          <a:endParaRPr lang="ru-RU"/>
        </a:p>
      </dgm:t>
    </dgm:pt>
    <dgm:pt modelId="{CEFCCE4B-2430-4CDF-8063-3E9366C59F9E}">
      <dgm:prSet/>
      <dgm:spPr/>
      <dgm:t>
        <a:bodyPr/>
        <a:lstStyle/>
        <a:p>
          <a:r>
            <a:rPr lang="ru-RU" dirty="0" smtClean="0"/>
            <a:t>Вербальные </a:t>
          </a:r>
          <a:endParaRPr lang="ru-RU" dirty="0"/>
        </a:p>
      </dgm:t>
    </dgm:pt>
    <dgm:pt modelId="{DB8D0521-CDEB-4214-8F1C-7890B1C89599}" type="parTrans" cxnId="{FA9FDFA1-0CB3-416C-B904-64B7A2AFE589}">
      <dgm:prSet/>
      <dgm:spPr/>
      <dgm:t>
        <a:bodyPr/>
        <a:lstStyle/>
        <a:p>
          <a:endParaRPr lang="ru-RU"/>
        </a:p>
      </dgm:t>
    </dgm:pt>
    <dgm:pt modelId="{B6EE1763-9506-47A8-ABF5-E8E5BFC09FCD}" type="sibTrans" cxnId="{FA9FDFA1-0CB3-416C-B904-64B7A2AFE589}">
      <dgm:prSet/>
      <dgm:spPr/>
      <dgm:t>
        <a:bodyPr/>
        <a:lstStyle/>
        <a:p>
          <a:endParaRPr lang="ru-RU"/>
        </a:p>
      </dgm:t>
    </dgm:pt>
    <dgm:pt modelId="{8ED065A5-6830-4B62-905F-71F88CB2AB22}">
      <dgm:prSet/>
      <dgm:spPr/>
      <dgm:t>
        <a:bodyPr/>
        <a:lstStyle/>
        <a:p>
          <a:r>
            <a:rPr lang="ru-RU" dirty="0" smtClean="0"/>
            <a:t>Графические </a:t>
          </a:r>
          <a:endParaRPr lang="ru-RU" dirty="0"/>
        </a:p>
      </dgm:t>
    </dgm:pt>
    <dgm:pt modelId="{8F0DBEB2-A4C5-42A0-BDE3-E65323521EF5}" type="parTrans" cxnId="{8A7E39E5-A525-47F0-B417-6ECFE284650B}">
      <dgm:prSet/>
      <dgm:spPr/>
      <dgm:t>
        <a:bodyPr/>
        <a:lstStyle/>
        <a:p>
          <a:endParaRPr lang="ru-RU"/>
        </a:p>
      </dgm:t>
    </dgm:pt>
    <dgm:pt modelId="{F0F001EF-70FB-4D5E-A92A-EE5433295BFA}" type="sibTrans" cxnId="{8A7E39E5-A525-47F0-B417-6ECFE284650B}">
      <dgm:prSet/>
      <dgm:spPr/>
      <dgm:t>
        <a:bodyPr/>
        <a:lstStyle/>
        <a:p>
          <a:endParaRPr lang="ru-RU"/>
        </a:p>
      </dgm:t>
    </dgm:pt>
    <dgm:pt modelId="{8E941C59-3B70-4507-B390-40E6CE9BBA11}">
      <dgm:prSet/>
      <dgm:spPr/>
      <dgm:t>
        <a:bodyPr/>
        <a:lstStyle/>
        <a:p>
          <a:r>
            <a:rPr lang="ru-RU" dirty="0" smtClean="0"/>
            <a:t>Табличные </a:t>
          </a:r>
          <a:endParaRPr lang="ru-RU" dirty="0"/>
        </a:p>
      </dgm:t>
    </dgm:pt>
    <dgm:pt modelId="{2AE1A705-82EA-4EC8-BAEC-8F4855ABA582}" type="parTrans" cxnId="{33969C3E-163D-4D3B-A4AC-F78F0A5AED39}">
      <dgm:prSet/>
      <dgm:spPr/>
      <dgm:t>
        <a:bodyPr/>
        <a:lstStyle/>
        <a:p>
          <a:endParaRPr lang="ru-RU"/>
        </a:p>
      </dgm:t>
    </dgm:pt>
    <dgm:pt modelId="{C349DA91-3A19-4D79-A2B1-B72ADA5007FB}" type="sibTrans" cxnId="{33969C3E-163D-4D3B-A4AC-F78F0A5AED39}">
      <dgm:prSet/>
      <dgm:spPr/>
      <dgm:t>
        <a:bodyPr/>
        <a:lstStyle/>
        <a:p>
          <a:endParaRPr lang="ru-RU"/>
        </a:p>
      </dgm:t>
    </dgm:pt>
    <dgm:pt modelId="{4D4A65F9-4693-4F2C-8B49-9DD58AE6474B}">
      <dgm:prSet/>
      <dgm:spPr/>
      <dgm:t>
        <a:bodyPr/>
        <a:lstStyle/>
        <a:p>
          <a:r>
            <a:rPr lang="ru-RU" dirty="0" smtClean="0"/>
            <a:t>Математические </a:t>
          </a:r>
          <a:endParaRPr lang="ru-RU" dirty="0"/>
        </a:p>
      </dgm:t>
    </dgm:pt>
    <dgm:pt modelId="{2AB27F40-2805-420A-A374-2C0C87BCB4B6}" type="parTrans" cxnId="{2DDF6934-D27C-440D-ABC9-C4C352AA057D}">
      <dgm:prSet/>
      <dgm:spPr/>
      <dgm:t>
        <a:bodyPr/>
        <a:lstStyle/>
        <a:p>
          <a:endParaRPr lang="ru-RU"/>
        </a:p>
      </dgm:t>
    </dgm:pt>
    <dgm:pt modelId="{6A837D1C-398C-4BE6-8F3E-362F15E7FC0B}" type="sibTrans" cxnId="{2DDF6934-D27C-440D-ABC9-C4C352AA057D}">
      <dgm:prSet/>
      <dgm:spPr/>
      <dgm:t>
        <a:bodyPr/>
        <a:lstStyle/>
        <a:p>
          <a:endParaRPr lang="ru-RU"/>
        </a:p>
      </dgm:t>
    </dgm:pt>
    <dgm:pt modelId="{CFD28643-77A4-44E0-997E-D52F44AEBC13}" type="pres">
      <dgm:prSet presAssocID="{9257F3EA-DBB7-43BA-BEE7-ECD8AB6ED8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55380E7-BDF5-43F7-992A-78F7AE1797A9}" type="pres">
      <dgm:prSet presAssocID="{219B2032-F5A9-4957-9E7B-2819CF4C952D}" presName="hierRoot1" presStyleCnt="0">
        <dgm:presLayoutVars>
          <dgm:hierBranch val="init"/>
        </dgm:presLayoutVars>
      </dgm:prSet>
      <dgm:spPr/>
    </dgm:pt>
    <dgm:pt modelId="{A00710C5-7B5B-47B5-A1C1-DE1F9565398F}" type="pres">
      <dgm:prSet presAssocID="{219B2032-F5A9-4957-9E7B-2819CF4C952D}" presName="rootComposite1" presStyleCnt="0"/>
      <dgm:spPr/>
    </dgm:pt>
    <dgm:pt modelId="{9307BA92-7CB1-4757-A151-2196A06F1626}" type="pres">
      <dgm:prSet presAssocID="{219B2032-F5A9-4957-9E7B-2819CF4C952D}" presName="rootText1" presStyleLbl="node0" presStyleIdx="0" presStyleCnt="1" custScaleX="208705" custScaleY="97422" custLinFactNeighborX="26059" custLinFactNeighborY="-1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05130-28CA-45CB-AE83-3DEA37B6FC3B}" type="pres">
      <dgm:prSet presAssocID="{219B2032-F5A9-4957-9E7B-2819CF4C952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229CAF1-BE08-415A-A709-30773839C195}" type="pres">
      <dgm:prSet presAssocID="{219B2032-F5A9-4957-9E7B-2819CF4C952D}" presName="hierChild2" presStyleCnt="0"/>
      <dgm:spPr/>
    </dgm:pt>
    <dgm:pt modelId="{D17EC19B-34A3-4D4F-A79D-B6A14C0D036A}" type="pres">
      <dgm:prSet presAssocID="{302734B1-415C-405C-AE62-41E3FE45598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259168E-BBCE-44B8-A5D1-00912DB9533A}" type="pres">
      <dgm:prSet presAssocID="{7E33AD30-9DD1-46C4-804F-07D60A8B082A}" presName="hierRoot2" presStyleCnt="0">
        <dgm:presLayoutVars>
          <dgm:hierBranch val="init"/>
        </dgm:presLayoutVars>
      </dgm:prSet>
      <dgm:spPr/>
    </dgm:pt>
    <dgm:pt modelId="{6C7FC217-7489-4ACC-BE77-F66AAC261EB7}" type="pres">
      <dgm:prSet presAssocID="{7E33AD30-9DD1-46C4-804F-07D60A8B082A}" presName="rootComposite" presStyleCnt="0"/>
      <dgm:spPr/>
    </dgm:pt>
    <dgm:pt modelId="{793E5D19-6E99-4E71-860F-081BB31F4D2E}" type="pres">
      <dgm:prSet presAssocID="{7E33AD30-9DD1-46C4-804F-07D60A8B082A}" presName="rootText" presStyleLbl="node2" presStyleIdx="0" presStyleCnt="2" custScaleX="268031" custScaleY="179202" custLinFactNeighborX="-9349" custLinFactNeighborY="5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08A74A-CACF-4CD8-8B84-C46E8774FD42}" type="pres">
      <dgm:prSet presAssocID="{7E33AD30-9DD1-46C4-804F-07D60A8B082A}" presName="rootConnector" presStyleLbl="node2" presStyleIdx="0" presStyleCnt="2"/>
      <dgm:spPr/>
      <dgm:t>
        <a:bodyPr/>
        <a:lstStyle/>
        <a:p>
          <a:endParaRPr lang="ru-RU"/>
        </a:p>
      </dgm:t>
    </dgm:pt>
    <dgm:pt modelId="{6DFC93A6-7A49-4CE2-BE7B-708C97AB29C9}" type="pres">
      <dgm:prSet presAssocID="{7E33AD30-9DD1-46C4-804F-07D60A8B082A}" presName="hierChild4" presStyleCnt="0"/>
      <dgm:spPr/>
    </dgm:pt>
    <dgm:pt modelId="{A81A76A2-E330-4B2B-B2BF-5561E10E1868}" type="pres">
      <dgm:prSet presAssocID="{7E33AD30-9DD1-46C4-804F-07D60A8B082A}" presName="hierChild5" presStyleCnt="0"/>
      <dgm:spPr/>
    </dgm:pt>
    <dgm:pt modelId="{16FBD497-25D9-42C6-B156-9611D57FF9E0}" type="pres">
      <dgm:prSet presAssocID="{025336C4-28D1-477F-BCB3-8FFC85F7A86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11C1181-69A7-49F4-A549-68C0CE4B66ED}" type="pres">
      <dgm:prSet presAssocID="{67DE53E7-ED8D-4182-912A-607866307D9E}" presName="hierRoot2" presStyleCnt="0">
        <dgm:presLayoutVars>
          <dgm:hierBranch val="init"/>
        </dgm:presLayoutVars>
      </dgm:prSet>
      <dgm:spPr/>
    </dgm:pt>
    <dgm:pt modelId="{2E8DC0F6-0A69-4E8D-B6E9-A783BE12D8BD}" type="pres">
      <dgm:prSet presAssocID="{67DE53E7-ED8D-4182-912A-607866307D9E}" presName="rootComposite" presStyleCnt="0"/>
      <dgm:spPr/>
    </dgm:pt>
    <dgm:pt modelId="{A3B329AB-4EE2-485B-B767-946C567515D7}" type="pres">
      <dgm:prSet presAssocID="{67DE53E7-ED8D-4182-912A-607866307D9E}" presName="rootText" presStyleLbl="node2" presStyleIdx="1" presStyleCnt="2" custScaleX="268031" custScaleY="179202" custLinFactNeighborX="71162" custLinFactNeighborY="5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089B90-0849-4B7B-A813-DB3B1FDE666D}" type="pres">
      <dgm:prSet presAssocID="{67DE53E7-ED8D-4182-912A-607866307D9E}" presName="rootConnector" presStyleLbl="node2" presStyleIdx="1" presStyleCnt="2"/>
      <dgm:spPr/>
      <dgm:t>
        <a:bodyPr/>
        <a:lstStyle/>
        <a:p>
          <a:endParaRPr lang="ru-RU"/>
        </a:p>
      </dgm:t>
    </dgm:pt>
    <dgm:pt modelId="{3F732702-C7B9-4838-B107-7006AF3CC74B}" type="pres">
      <dgm:prSet presAssocID="{67DE53E7-ED8D-4182-912A-607866307D9E}" presName="hierChild4" presStyleCnt="0"/>
      <dgm:spPr/>
    </dgm:pt>
    <dgm:pt modelId="{17189BC7-7D2F-4D68-A612-F7C9F7D754E6}" type="pres">
      <dgm:prSet presAssocID="{08AF008A-357D-44F2-8825-63C6E7702F59}" presName="Name37" presStyleLbl="parChTrans1D3" presStyleIdx="0" presStyleCnt="2"/>
      <dgm:spPr/>
      <dgm:t>
        <a:bodyPr/>
        <a:lstStyle/>
        <a:p>
          <a:endParaRPr lang="ru-RU"/>
        </a:p>
      </dgm:t>
    </dgm:pt>
    <dgm:pt modelId="{724817E2-ACAE-4037-8593-1EF86E776588}" type="pres">
      <dgm:prSet presAssocID="{9BBB805F-E625-4F56-A848-19CD8A5BFC7C}" presName="hierRoot2" presStyleCnt="0">
        <dgm:presLayoutVars>
          <dgm:hierBranch val="init"/>
        </dgm:presLayoutVars>
      </dgm:prSet>
      <dgm:spPr/>
    </dgm:pt>
    <dgm:pt modelId="{243DDAFF-AE5F-4B67-AC74-647B9A6211F5}" type="pres">
      <dgm:prSet presAssocID="{9BBB805F-E625-4F56-A848-19CD8A5BFC7C}" presName="rootComposite" presStyleCnt="0"/>
      <dgm:spPr/>
    </dgm:pt>
    <dgm:pt modelId="{C6CDC6C5-EFCB-4B45-B586-1C9940BC3921}" type="pres">
      <dgm:prSet presAssocID="{9BBB805F-E625-4F56-A848-19CD8A5BFC7C}" presName="rootText" presStyleLbl="node3" presStyleIdx="0" presStyleCnt="2" custScaleX="208705" custScaleY="97422" custLinFactX="-96481" custLinFactNeighborX="-100000" custLinFactNeighborY="77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6170D9-C210-46ED-92C8-C0823AEFC82C}" type="pres">
      <dgm:prSet presAssocID="{9BBB805F-E625-4F56-A848-19CD8A5BFC7C}" presName="rootConnector" presStyleLbl="node3" presStyleIdx="0" presStyleCnt="2"/>
      <dgm:spPr/>
      <dgm:t>
        <a:bodyPr/>
        <a:lstStyle/>
        <a:p>
          <a:endParaRPr lang="ru-RU"/>
        </a:p>
      </dgm:t>
    </dgm:pt>
    <dgm:pt modelId="{76EE89DE-7D07-4A8B-A574-1C2D28A98418}" type="pres">
      <dgm:prSet presAssocID="{9BBB805F-E625-4F56-A848-19CD8A5BFC7C}" presName="hierChild4" presStyleCnt="0"/>
      <dgm:spPr/>
    </dgm:pt>
    <dgm:pt modelId="{25FC3F6F-08F5-4C39-B45A-3C0DF490D043}" type="pres">
      <dgm:prSet presAssocID="{8F0DBEB2-A4C5-42A0-BDE3-E65323521EF5}" presName="Name37" presStyleLbl="parChTrans1D4" presStyleIdx="0" presStyleCnt="3"/>
      <dgm:spPr/>
      <dgm:t>
        <a:bodyPr/>
        <a:lstStyle/>
        <a:p>
          <a:endParaRPr lang="ru-RU"/>
        </a:p>
      </dgm:t>
    </dgm:pt>
    <dgm:pt modelId="{8613A2AF-EB69-46D6-AE3D-42FF18A4CD11}" type="pres">
      <dgm:prSet presAssocID="{8ED065A5-6830-4B62-905F-71F88CB2AB22}" presName="hierRoot2" presStyleCnt="0">
        <dgm:presLayoutVars>
          <dgm:hierBranch val="init"/>
        </dgm:presLayoutVars>
      </dgm:prSet>
      <dgm:spPr/>
    </dgm:pt>
    <dgm:pt modelId="{D33EAE3C-384B-4298-977D-B8749E9117C6}" type="pres">
      <dgm:prSet presAssocID="{8ED065A5-6830-4B62-905F-71F88CB2AB22}" presName="rootComposite" presStyleCnt="0"/>
      <dgm:spPr/>
    </dgm:pt>
    <dgm:pt modelId="{AC54CCB0-0886-4F8A-871B-8D552EC16D27}" type="pres">
      <dgm:prSet presAssocID="{8ED065A5-6830-4B62-905F-71F88CB2AB22}" presName="rootText" presStyleLbl="node4" presStyleIdx="0" presStyleCnt="3" custScaleX="208705" custScaleY="97422" custLinFactX="-20923" custLinFactNeighborX="-100000" custLinFactNeighborY="51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68972F-F0EF-4AA1-B74D-23D1B6AC9CED}" type="pres">
      <dgm:prSet presAssocID="{8ED065A5-6830-4B62-905F-71F88CB2AB22}" presName="rootConnector" presStyleLbl="node4" presStyleIdx="0" presStyleCnt="3"/>
      <dgm:spPr/>
      <dgm:t>
        <a:bodyPr/>
        <a:lstStyle/>
        <a:p>
          <a:endParaRPr lang="ru-RU"/>
        </a:p>
      </dgm:t>
    </dgm:pt>
    <dgm:pt modelId="{CF1A9434-1675-4A30-8F4B-F51ECE2B8DCC}" type="pres">
      <dgm:prSet presAssocID="{8ED065A5-6830-4B62-905F-71F88CB2AB22}" presName="hierChild4" presStyleCnt="0"/>
      <dgm:spPr/>
    </dgm:pt>
    <dgm:pt modelId="{64B722C7-A36F-49C5-B224-EF8C68840673}" type="pres">
      <dgm:prSet presAssocID="{8ED065A5-6830-4B62-905F-71F88CB2AB22}" presName="hierChild5" presStyleCnt="0"/>
      <dgm:spPr/>
    </dgm:pt>
    <dgm:pt modelId="{F9EB273B-BC34-402E-8F5D-38FF898063A4}" type="pres">
      <dgm:prSet presAssocID="{2AE1A705-82EA-4EC8-BAEC-8F4855ABA582}" presName="Name37" presStyleLbl="parChTrans1D4" presStyleIdx="1" presStyleCnt="3"/>
      <dgm:spPr/>
      <dgm:t>
        <a:bodyPr/>
        <a:lstStyle/>
        <a:p>
          <a:endParaRPr lang="ru-RU"/>
        </a:p>
      </dgm:t>
    </dgm:pt>
    <dgm:pt modelId="{A1D2F9E0-0A90-4A8E-BE41-38E0CF788787}" type="pres">
      <dgm:prSet presAssocID="{8E941C59-3B70-4507-B390-40E6CE9BBA11}" presName="hierRoot2" presStyleCnt="0">
        <dgm:presLayoutVars>
          <dgm:hierBranch val="init"/>
        </dgm:presLayoutVars>
      </dgm:prSet>
      <dgm:spPr/>
    </dgm:pt>
    <dgm:pt modelId="{21699055-8682-4EBF-98AC-4B64A84CE92B}" type="pres">
      <dgm:prSet presAssocID="{8E941C59-3B70-4507-B390-40E6CE9BBA11}" presName="rootComposite" presStyleCnt="0"/>
      <dgm:spPr/>
    </dgm:pt>
    <dgm:pt modelId="{14BDF4CC-6B78-4E49-98B5-1C3E7C4665DC}" type="pres">
      <dgm:prSet presAssocID="{8E941C59-3B70-4507-B390-40E6CE9BBA11}" presName="rootText" presStyleLbl="node4" presStyleIdx="1" presStyleCnt="3" custScaleX="208705" custScaleY="97422" custLinFactX="-20923" custLinFactNeighborX="-100000" custLinFactNeighborY="203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AF3765-7AC1-4040-B41C-ED016ACAC163}" type="pres">
      <dgm:prSet presAssocID="{8E941C59-3B70-4507-B390-40E6CE9BBA11}" presName="rootConnector" presStyleLbl="node4" presStyleIdx="1" presStyleCnt="3"/>
      <dgm:spPr/>
      <dgm:t>
        <a:bodyPr/>
        <a:lstStyle/>
        <a:p>
          <a:endParaRPr lang="ru-RU"/>
        </a:p>
      </dgm:t>
    </dgm:pt>
    <dgm:pt modelId="{F9BC24AF-8933-4019-84FB-6400B62142F8}" type="pres">
      <dgm:prSet presAssocID="{8E941C59-3B70-4507-B390-40E6CE9BBA11}" presName="hierChild4" presStyleCnt="0"/>
      <dgm:spPr/>
    </dgm:pt>
    <dgm:pt modelId="{FA632113-8A56-4B2D-B175-5DB9F1FF3FB1}" type="pres">
      <dgm:prSet presAssocID="{8E941C59-3B70-4507-B390-40E6CE9BBA11}" presName="hierChild5" presStyleCnt="0"/>
      <dgm:spPr/>
    </dgm:pt>
    <dgm:pt modelId="{2AE44BEA-2CE0-401A-AEDC-B87867294076}" type="pres">
      <dgm:prSet presAssocID="{2AB27F40-2805-420A-A374-2C0C87BCB4B6}" presName="Name37" presStyleLbl="parChTrans1D4" presStyleIdx="2" presStyleCnt="3"/>
      <dgm:spPr/>
      <dgm:t>
        <a:bodyPr/>
        <a:lstStyle/>
        <a:p>
          <a:endParaRPr lang="ru-RU"/>
        </a:p>
      </dgm:t>
    </dgm:pt>
    <dgm:pt modelId="{D88C5A8F-4C15-43B5-84C6-E8EBD43EBE2A}" type="pres">
      <dgm:prSet presAssocID="{4D4A65F9-4693-4F2C-8B49-9DD58AE6474B}" presName="hierRoot2" presStyleCnt="0">
        <dgm:presLayoutVars>
          <dgm:hierBranch val="init"/>
        </dgm:presLayoutVars>
      </dgm:prSet>
      <dgm:spPr/>
    </dgm:pt>
    <dgm:pt modelId="{846855EC-C288-4360-AD2D-56EC6C29DD96}" type="pres">
      <dgm:prSet presAssocID="{4D4A65F9-4693-4F2C-8B49-9DD58AE6474B}" presName="rootComposite" presStyleCnt="0"/>
      <dgm:spPr/>
    </dgm:pt>
    <dgm:pt modelId="{C77DCA7F-7B31-4CB9-BC61-806595F5579A}" type="pres">
      <dgm:prSet presAssocID="{4D4A65F9-4693-4F2C-8B49-9DD58AE6474B}" presName="rootText" presStyleLbl="node4" presStyleIdx="2" presStyleCnt="3" custScaleX="208705" custScaleY="97422" custLinFactX="-22595" custLinFactNeighborX="-100000" custLinFactNeighborY="-85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DD36F3-721A-49B0-824E-E6307CD9B3E4}" type="pres">
      <dgm:prSet presAssocID="{4D4A65F9-4693-4F2C-8B49-9DD58AE6474B}" presName="rootConnector" presStyleLbl="node4" presStyleIdx="2" presStyleCnt="3"/>
      <dgm:spPr/>
      <dgm:t>
        <a:bodyPr/>
        <a:lstStyle/>
        <a:p>
          <a:endParaRPr lang="ru-RU"/>
        </a:p>
      </dgm:t>
    </dgm:pt>
    <dgm:pt modelId="{96C8D8B7-196B-4AFE-8480-BB6F40189F24}" type="pres">
      <dgm:prSet presAssocID="{4D4A65F9-4693-4F2C-8B49-9DD58AE6474B}" presName="hierChild4" presStyleCnt="0"/>
      <dgm:spPr/>
    </dgm:pt>
    <dgm:pt modelId="{84E313BD-A64D-446B-9255-E9CAB56D81BE}" type="pres">
      <dgm:prSet presAssocID="{4D4A65F9-4693-4F2C-8B49-9DD58AE6474B}" presName="hierChild5" presStyleCnt="0"/>
      <dgm:spPr/>
    </dgm:pt>
    <dgm:pt modelId="{DBB84F39-36D2-4D5D-A8A9-6FEAC4F9D9FC}" type="pres">
      <dgm:prSet presAssocID="{9BBB805F-E625-4F56-A848-19CD8A5BFC7C}" presName="hierChild5" presStyleCnt="0"/>
      <dgm:spPr/>
    </dgm:pt>
    <dgm:pt modelId="{CB8E5FC1-DC4A-40A0-9882-37ED23B4DF98}" type="pres">
      <dgm:prSet presAssocID="{DB8D0521-CDEB-4214-8F1C-7890B1C89599}" presName="Name37" presStyleLbl="parChTrans1D3" presStyleIdx="1" presStyleCnt="2"/>
      <dgm:spPr/>
      <dgm:t>
        <a:bodyPr/>
        <a:lstStyle/>
        <a:p>
          <a:endParaRPr lang="ru-RU"/>
        </a:p>
      </dgm:t>
    </dgm:pt>
    <dgm:pt modelId="{6C3FFDF5-75FA-48E6-A63C-1B624D7802DD}" type="pres">
      <dgm:prSet presAssocID="{CEFCCE4B-2430-4CDF-8063-3E9366C59F9E}" presName="hierRoot2" presStyleCnt="0">
        <dgm:presLayoutVars>
          <dgm:hierBranch val="init"/>
        </dgm:presLayoutVars>
      </dgm:prSet>
      <dgm:spPr/>
    </dgm:pt>
    <dgm:pt modelId="{4BE22EF3-5C9A-422E-9FDE-4C343A817D0E}" type="pres">
      <dgm:prSet presAssocID="{CEFCCE4B-2430-4CDF-8063-3E9366C59F9E}" presName="rootComposite" presStyleCnt="0"/>
      <dgm:spPr/>
    </dgm:pt>
    <dgm:pt modelId="{B730DE6B-5E57-4C5D-ABA6-EEB3336E9AF5}" type="pres">
      <dgm:prSet presAssocID="{CEFCCE4B-2430-4CDF-8063-3E9366C59F9E}" presName="rootText" presStyleLbl="node3" presStyleIdx="1" presStyleCnt="2" custScaleX="208705" custScaleY="97422" custLinFactNeighborX="17070" custLinFactNeighborY="77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54C01B-2D8E-479F-9B9D-7C11EE2A29AF}" type="pres">
      <dgm:prSet presAssocID="{CEFCCE4B-2430-4CDF-8063-3E9366C59F9E}" presName="rootConnector" presStyleLbl="node3" presStyleIdx="1" presStyleCnt="2"/>
      <dgm:spPr/>
      <dgm:t>
        <a:bodyPr/>
        <a:lstStyle/>
        <a:p>
          <a:endParaRPr lang="ru-RU"/>
        </a:p>
      </dgm:t>
    </dgm:pt>
    <dgm:pt modelId="{A38E4E5D-83B9-45C1-96D1-0AED8091451B}" type="pres">
      <dgm:prSet presAssocID="{CEFCCE4B-2430-4CDF-8063-3E9366C59F9E}" presName="hierChild4" presStyleCnt="0"/>
      <dgm:spPr/>
    </dgm:pt>
    <dgm:pt modelId="{324884F2-C2F9-4B9E-A9C4-74973C672DC0}" type="pres">
      <dgm:prSet presAssocID="{CEFCCE4B-2430-4CDF-8063-3E9366C59F9E}" presName="hierChild5" presStyleCnt="0"/>
      <dgm:spPr/>
    </dgm:pt>
    <dgm:pt modelId="{3361141A-F718-49C1-9A3A-2604FE945F39}" type="pres">
      <dgm:prSet presAssocID="{67DE53E7-ED8D-4182-912A-607866307D9E}" presName="hierChild5" presStyleCnt="0"/>
      <dgm:spPr/>
    </dgm:pt>
    <dgm:pt modelId="{A60A35CA-1586-4B0C-AF4E-2755CA9EC9EF}" type="pres">
      <dgm:prSet presAssocID="{219B2032-F5A9-4957-9E7B-2819CF4C952D}" presName="hierChild3" presStyleCnt="0"/>
      <dgm:spPr/>
    </dgm:pt>
  </dgm:ptLst>
  <dgm:cxnLst>
    <dgm:cxn modelId="{8A7E39E5-A525-47F0-B417-6ECFE284650B}" srcId="{9BBB805F-E625-4F56-A848-19CD8A5BFC7C}" destId="{8ED065A5-6830-4B62-905F-71F88CB2AB22}" srcOrd="0" destOrd="0" parTransId="{8F0DBEB2-A4C5-42A0-BDE3-E65323521EF5}" sibTransId="{F0F001EF-70FB-4D5E-A92A-EE5433295BFA}"/>
    <dgm:cxn modelId="{D27F5C74-286C-42CE-9071-39DA3C597B1A}" type="presOf" srcId="{7E33AD30-9DD1-46C4-804F-07D60A8B082A}" destId="{793E5D19-6E99-4E71-860F-081BB31F4D2E}" srcOrd="0" destOrd="0" presId="urn:microsoft.com/office/officeart/2005/8/layout/orgChart1"/>
    <dgm:cxn modelId="{CCD930F7-C412-400C-9FA6-9DC429DEB683}" type="presOf" srcId="{67DE53E7-ED8D-4182-912A-607866307D9E}" destId="{A3B329AB-4EE2-485B-B767-946C567515D7}" srcOrd="0" destOrd="0" presId="urn:microsoft.com/office/officeart/2005/8/layout/orgChart1"/>
    <dgm:cxn modelId="{7683577F-A763-46F5-A7D3-2A2DE487751B}" type="presOf" srcId="{4D4A65F9-4693-4F2C-8B49-9DD58AE6474B}" destId="{C6DD36F3-721A-49B0-824E-E6307CD9B3E4}" srcOrd="1" destOrd="0" presId="urn:microsoft.com/office/officeart/2005/8/layout/orgChart1"/>
    <dgm:cxn modelId="{9A5BC011-905F-44B6-B2D5-828D8D41AA79}" type="presOf" srcId="{8ED065A5-6830-4B62-905F-71F88CB2AB22}" destId="{8268972F-F0EF-4AA1-B74D-23D1B6AC9CED}" srcOrd="1" destOrd="0" presId="urn:microsoft.com/office/officeart/2005/8/layout/orgChart1"/>
    <dgm:cxn modelId="{9903459D-EA83-40C1-B2B0-35942A959A89}" type="presOf" srcId="{9BBB805F-E625-4F56-A848-19CD8A5BFC7C}" destId="{EF6170D9-C210-46ED-92C8-C0823AEFC82C}" srcOrd="1" destOrd="0" presId="urn:microsoft.com/office/officeart/2005/8/layout/orgChart1"/>
    <dgm:cxn modelId="{D83BD641-0377-4E21-937F-89F0AE652A14}" type="presOf" srcId="{219B2032-F5A9-4957-9E7B-2819CF4C952D}" destId="{E5C05130-28CA-45CB-AE83-3DEA37B6FC3B}" srcOrd="1" destOrd="0" presId="urn:microsoft.com/office/officeart/2005/8/layout/orgChart1"/>
    <dgm:cxn modelId="{640B5A56-C546-4BCE-9994-97AD7EB198B5}" srcId="{219B2032-F5A9-4957-9E7B-2819CF4C952D}" destId="{67DE53E7-ED8D-4182-912A-607866307D9E}" srcOrd="1" destOrd="0" parTransId="{025336C4-28D1-477F-BCB3-8FFC85F7A866}" sibTransId="{71361AE5-2DF2-4454-849E-D37A179F202D}"/>
    <dgm:cxn modelId="{F3FC3B62-F153-4E92-BE60-A2A37FFBA843}" type="presOf" srcId="{8E941C59-3B70-4507-B390-40E6CE9BBA11}" destId="{14BDF4CC-6B78-4E49-98B5-1C3E7C4665DC}" srcOrd="0" destOrd="0" presId="urn:microsoft.com/office/officeart/2005/8/layout/orgChart1"/>
    <dgm:cxn modelId="{049BD177-DF76-445C-ABB4-746AA93035DB}" type="presOf" srcId="{7E33AD30-9DD1-46C4-804F-07D60A8B082A}" destId="{AB08A74A-CACF-4CD8-8B84-C46E8774FD42}" srcOrd="1" destOrd="0" presId="urn:microsoft.com/office/officeart/2005/8/layout/orgChart1"/>
    <dgm:cxn modelId="{B847FEB5-9AAE-4FDF-A240-F541714F9103}" type="presOf" srcId="{DB8D0521-CDEB-4214-8F1C-7890B1C89599}" destId="{CB8E5FC1-DC4A-40A0-9882-37ED23B4DF98}" srcOrd="0" destOrd="0" presId="urn:microsoft.com/office/officeart/2005/8/layout/orgChart1"/>
    <dgm:cxn modelId="{F228A908-56E4-44E7-83EA-53F5CAE421CC}" type="presOf" srcId="{025336C4-28D1-477F-BCB3-8FFC85F7A866}" destId="{16FBD497-25D9-42C6-B156-9611D57FF9E0}" srcOrd="0" destOrd="0" presId="urn:microsoft.com/office/officeart/2005/8/layout/orgChart1"/>
    <dgm:cxn modelId="{5D58EC4C-FA62-461D-A289-A2875FB4109F}" type="presOf" srcId="{08AF008A-357D-44F2-8825-63C6E7702F59}" destId="{17189BC7-7D2F-4D68-A612-F7C9F7D754E6}" srcOrd="0" destOrd="0" presId="urn:microsoft.com/office/officeart/2005/8/layout/orgChart1"/>
    <dgm:cxn modelId="{EAC504EC-1343-4161-8568-5A2D9E6EFAEB}" type="presOf" srcId="{4D4A65F9-4693-4F2C-8B49-9DD58AE6474B}" destId="{C77DCA7F-7B31-4CB9-BC61-806595F5579A}" srcOrd="0" destOrd="0" presId="urn:microsoft.com/office/officeart/2005/8/layout/orgChart1"/>
    <dgm:cxn modelId="{A789A401-1018-4A38-AE2B-AFFA858E1AAA}" type="presOf" srcId="{219B2032-F5A9-4957-9E7B-2819CF4C952D}" destId="{9307BA92-7CB1-4757-A151-2196A06F1626}" srcOrd="0" destOrd="0" presId="urn:microsoft.com/office/officeart/2005/8/layout/orgChart1"/>
    <dgm:cxn modelId="{0AA3AEB2-D10E-41ED-93F1-1B196E5E2E6E}" srcId="{9257F3EA-DBB7-43BA-BEE7-ECD8AB6ED8FF}" destId="{219B2032-F5A9-4957-9E7B-2819CF4C952D}" srcOrd="0" destOrd="0" parTransId="{12D690F8-5559-4EE1-B4D1-9115A06D04B5}" sibTransId="{99ED7751-1739-4A95-8380-24E53DCD6C10}"/>
    <dgm:cxn modelId="{267FF634-B848-479F-8FC3-811B987DFE66}" type="presOf" srcId="{CEFCCE4B-2430-4CDF-8063-3E9366C59F9E}" destId="{B730DE6B-5E57-4C5D-ABA6-EEB3336E9AF5}" srcOrd="0" destOrd="0" presId="urn:microsoft.com/office/officeart/2005/8/layout/orgChart1"/>
    <dgm:cxn modelId="{DF92F896-6798-4D59-9B69-886F2F709AF9}" type="presOf" srcId="{2AE1A705-82EA-4EC8-BAEC-8F4855ABA582}" destId="{F9EB273B-BC34-402E-8F5D-38FF898063A4}" srcOrd="0" destOrd="0" presId="urn:microsoft.com/office/officeart/2005/8/layout/orgChart1"/>
    <dgm:cxn modelId="{6AEB8BDD-1F56-4F90-BB94-5FA38AD8A8FD}" type="presOf" srcId="{67DE53E7-ED8D-4182-912A-607866307D9E}" destId="{32089B90-0849-4B7B-A813-DB3B1FDE666D}" srcOrd="1" destOrd="0" presId="urn:microsoft.com/office/officeart/2005/8/layout/orgChart1"/>
    <dgm:cxn modelId="{33969C3E-163D-4D3B-A4AC-F78F0A5AED39}" srcId="{9BBB805F-E625-4F56-A848-19CD8A5BFC7C}" destId="{8E941C59-3B70-4507-B390-40E6CE9BBA11}" srcOrd="1" destOrd="0" parTransId="{2AE1A705-82EA-4EC8-BAEC-8F4855ABA582}" sibTransId="{C349DA91-3A19-4D79-A2B1-B72ADA5007FB}"/>
    <dgm:cxn modelId="{FA9FDFA1-0CB3-416C-B904-64B7A2AFE589}" srcId="{67DE53E7-ED8D-4182-912A-607866307D9E}" destId="{CEFCCE4B-2430-4CDF-8063-3E9366C59F9E}" srcOrd="1" destOrd="0" parTransId="{DB8D0521-CDEB-4214-8F1C-7890B1C89599}" sibTransId="{B6EE1763-9506-47A8-ABF5-E8E5BFC09FCD}"/>
    <dgm:cxn modelId="{B5F81183-883A-40D4-A024-7FEEC2DBD1AF}" type="presOf" srcId="{8F0DBEB2-A4C5-42A0-BDE3-E65323521EF5}" destId="{25FC3F6F-08F5-4C39-B45A-3C0DF490D043}" srcOrd="0" destOrd="0" presId="urn:microsoft.com/office/officeart/2005/8/layout/orgChart1"/>
    <dgm:cxn modelId="{C49DF6A2-6A38-49CB-8344-CE912BD713D0}" type="presOf" srcId="{8ED065A5-6830-4B62-905F-71F88CB2AB22}" destId="{AC54CCB0-0886-4F8A-871B-8D552EC16D27}" srcOrd="0" destOrd="0" presId="urn:microsoft.com/office/officeart/2005/8/layout/orgChart1"/>
    <dgm:cxn modelId="{E8293ECA-5B29-439D-8A4C-EA766A6852B8}" type="presOf" srcId="{2AB27F40-2805-420A-A374-2C0C87BCB4B6}" destId="{2AE44BEA-2CE0-401A-AEDC-B87867294076}" srcOrd="0" destOrd="0" presId="urn:microsoft.com/office/officeart/2005/8/layout/orgChart1"/>
    <dgm:cxn modelId="{E5CAC8E6-042D-42C6-9F92-5E2966B6C49C}" type="presOf" srcId="{9BBB805F-E625-4F56-A848-19CD8A5BFC7C}" destId="{C6CDC6C5-EFCB-4B45-B586-1C9940BC3921}" srcOrd="0" destOrd="0" presId="urn:microsoft.com/office/officeart/2005/8/layout/orgChart1"/>
    <dgm:cxn modelId="{2DDF6934-D27C-440D-ABC9-C4C352AA057D}" srcId="{9BBB805F-E625-4F56-A848-19CD8A5BFC7C}" destId="{4D4A65F9-4693-4F2C-8B49-9DD58AE6474B}" srcOrd="2" destOrd="0" parTransId="{2AB27F40-2805-420A-A374-2C0C87BCB4B6}" sibTransId="{6A837D1C-398C-4BE6-8F3E-362F15E7FC0B}"/>
    <dgm:cxn modelId="{BD86E73D-CDF0-4CB4-AB9D-7A881F388B98}" type="presOf" srcId="{9257F3EA-DBB7-43BA-BEE7-ECD8AB6ED8FF}" destId="{CFD28643-77A4-44E0-997E-D52F44AEBC13}" srcOrd="0" destOrd="0" presId="urn:microsoft.com/office/officeart/2005/8/layout/orgChart1"/>
    <dgm:cxn modelId="{E9CC33CE-E646-4124-80CD-F7B0D8AC3C22}" srcId="{67DE53E7-ED8D-4182-912A-607866307D9E}" destId="{9BBB805F-E625-4F56-A848-19CD8A5BFC7C}" srcOrd="0" destOrd="0" parTransId="{08AF008A-357D-44F2-8825-63C6E7702F59}" sibTransId="{F4948C5C-65C9-403A-9C8F-5DE367E13052}"/>
    <dgm:cxn modelId="{5A256662-E4BF-4CE1-9294-D4984E8A6DBF}" type="presOf" srcId="{CEFCCE4B-2430-4CDF-8063-3E9366C59F9E}" destId="{B454C01B-2D8E-479F-9B9D-7C11EE2A29AF}" srcOrd="1" destOrd="0" presId="urn:microsoft.com/office/officeart/2005/8/layout/orgChart1"/>
    <dgm:cxn modelId="{496F2ED3-9E1E-4F93-AA22-F6CA7E96487F}" srcId="{219B2032-F5A9-4957-9E7B-2819CF4C952D}" destId="{7E33AD30-9DD1-46C4-804F-07D60A8B082A}" srcOrd="0" destOrd="0" parTransId="{302734B1-415C-405C-AE62-41E3FE45598C}" sibTransId="{17FEAEF6-3D4D-4E04-A64C-E5EF61C17494}"/>
    <dgm:cxn modelId="{C648EE87-2671-4BC3-BF09-667F7275AEE1}" type="presOf" srcId="{302734B1-415C-405C-AE62-41E3FE45598C}" destId="{D17EC19B-34A3-4D4F-A79D-B6A14C0D036A}" srcOrd="0" destOrd="0" presId="urn:microsoft.com/office/officeart/2005/8/layout/orgChart1"/>
    <dgm:cxn modelId="{79EC8E14-CA4B-4680-8EBE-5DF7AF57A87F}" type="presOf" srcId="{8E941C59-3B70-4507-B390-40E6CE9BBA11}" destId="{02AF3765-7AC1-4040-B41C-ED016ACAC163}" srcOrd="1" destOrd="0" presId="urn:microsoft.com/office/officeart/2005/8/layout/orgChart1"/>
    <dgm:cxn modelId="{6A00EB2E-3783-442F-AE6E-775A941344DC}" type="presParOf" srcId="{CFD28643-77A4-44E0-997E-D52F44AEBC13}" destId="{655380E7-BDF5-43F7-992A-78F7AE1797A9}" srcOrd="0" destOrd="0" presId="urn:microsoft.com/office/officeart/2005/8/layout/orgChart1"/>
    <dgm:cxn modelId="{4C36117D-D9F2-4AE7-B248-641E6538DE72}" type="presParOf" srcId="{655380E7-BDF5-43F7-992A-78F7AE1797A9}" destId="{A00710C5-7B5B-47B5-A1C1-DE1F9565398F}" srcOrd="0" destOrd="0" presId="urn:microsoft.com/office/officeart/2005/8/layout/orgChart1"/>
    <dgm:cxn modelId="{93417B78-9B71-49EB-8E6C-28069F9A5C43}" type="presParOf" srcId="{A00710C5-7B5B-47B5-A1C1-DE1F9565398F}" destId="{9307BA92-7CB1-4757-A151-2196A06F1626}" srcOrd="0" destOrd="0" presId="urn:microsoft.com/office/officeart/2005/8/layout/orgChart1"/>
    <dgm:cxn modelId="{08F7AF5D-497F-4A3F-9071-3562950F9F3B}" type="presParOf" srcId="{A00710C5-7B5B-47B5-A1C1-DE1F9565398F}" destId="{E5C05130-28CA-45CB-AE83-3DEA37B6FC3B}" srcOrd="1" destOrd="0" presId="urn:microsoft.com/office/officeart/2005/8/layout/orgChart1"/>
    <dgm:cxn modelId="{7ED1942D-74E3-4FFC-BEB3-58BC124239B2}" type="presParOf" srcId="{655380E7-BDF5-43F7-992A-78F7AE1797A9}" destId="{9229CAF1-BE08-415A-A709-30773839C195}" srcOrd="1" destOrd="0" presId="urn:microsoft.com/office/officeart/2005/8/layout/orgChart1"/>
    <dgm:cxn modelId="{4EBEB653-9549-4A1B-9D37-2D3F3908E1B5}" type="presParOf" srcId="{9229CAF1-BE08-415A-A709-30773839C195}" destId="{D17EC19B-34A3-4D4F-A79D-B6A14C0D036A}" srcOrd="0" destOrd="0" presId="urn:microsoft.com/office/officeart/2005/8/layout/orgChart1"/>
    <dgm:cxn modelId="{171ABF80-5AA2-4F54-B4DE-A5B2DF9E32B5}" type="presParOf" srcId="{9229CAF1-BE08-415A-A709-30773839C195}" destId="{8259168E-BBCE-44B8-A5D1-00912DB9533A}" srcOrd="1" destOrd="0" presId="urn:microsoft.com/office/officeart/2005/8/layout/orgChart1"/>
    <dgm:cxn modelId="{0A160D57-CDE9-434D-8FF5-BA79AB9611D5}" type="presParOf" srcId="{8259168E-BBCE-44B8-A5D1-00912DB9533A}" destId="{6C7FC217-7489-4ACC-BE77-F66AAC261EB7}" srcOrd="0" destOrd="0" presId="urn:microsoft.com/office/officeart/2005/8/layout/orgChart1"/>
    <dgm:cxn modelId="{B7C5FBB4-0838-4E80-AE9E-8BF670A1AF5D}" type="presParOf" srcId="{6C7FC217-7489-4ACC-BE77-F66AAC261EB7}" destId="{793E5D19-6E99-4E71-860F-081BB31F4D2E}" srcOrd="0" destOrd="0" presId="urn:microsoft.com/office/officeart/2005/8/layout/orgChart1"/>
    <dgm:cxn modelId="{BC8E2950-4DD5-4931-B7BE-4D821B8DAA61}" type="presParOf" srcId="{6C7FC217-7489-4ACC-BE77-F66AAC261EB7}" destId="{AB08A74A-CACF-4CD8-8B84-C46E8774FD42}" srcOrd="1" destOrd="0" presId="urn:microsoft.com/office/officeart/2005/8/layout/orgChart1"/>
    <dgm:cxn modelId="{A8B4A877-CF73-4B20-8468-C930B71508A1}" type="presParOf" srcId="{8259168E-BBCE-44B8-A5D1-00912DB9533A}" destId="{6DFC93A6-7A49-4CE2-BE7B-708C97AB29C9}" srcOrd="1" destOrd="0" presId="urn:microsoft.com/office/officeart/2005/8/layout/orgChart1"/>
    <dgm:cxn modelId="{DB17B71D-F53E-4634-B8CB-4D2861C068DA}" type="presParOf" srcId="{8259168E-BBCE-44B8-A5D1-00912DB9533A}" destId="{A81A76A2-E330-4B2B-B2BF-5561E10E1868}" srcOrd="2" destOrd="0" presId="urn:microsoft.com/office/officeart/2005/8/layout/orgChart1"/>
    <dgm:cxn modelId="{FCB7D8A8-D45E-4329-8CE5-4C87CB9C2A1E}" type="presParOf" srcId="{9229CAF1-BE08-415A-A709-30773839C195}" destId="{16FBD497-25D9-42C6-B156-9611D57FF9E0}" srcOrd="2" destOrd="0" presId="urn:microsoft.com/office/officeart/2005/8/layout/orgChart1"/>
    <dgm:cxn modelId="{8114FB97-366F-44AE-91BE-B2D2DF0BA701}" type="presParOf" srcId="{9229CAF1-BE08-415A-A709-30773839C195}" destId="{911C1181-69A7-49F4-A549-68C0CE4B66ED}" srcOrd="3" destOrd="0" presId="urn:microsoft.com/office/officeart/2005/8/layout/orgChart1"/>
    <dgm:cxn modelId="{B93398A4-60BA-4677-9711-43E2B782F3FD}" type="presParOf" srcId="{911C1181-69A7-49F4-A549-68C0CE4B66ED}" destId="{2E8DC0F6-0A69-4E8D-B6E9-A783BE12D8BD}" srcOrd="0" destOrd="0" presId="urn:microsoft.com/office/officeart/2005/8/layout/orgChart1"/>
    <dgm:cxn modelId="{A263D2CF-ED2F-49DC-B60B-C82C0AEA79EB}" type="presParOf" srcId="{2E8DC0F6-0A69-4E8D-B6E9-A783BE12D8BD}" destId="{A3B329AB-4EE2-485B-B767-946C567515D7}" srcOrd="0" destOrd="0" presId="urn:microsoft.com/office/officeart/2005/8/layout/orgChart1"/>
    <dgm:cxn modelId="{678FD557-9191-4C47-B57E-C20C7C080DDF}" type="presParOf" srcId="{2E8DC0F6-0A69-4E8D-B6E9-A783BE12D8BD}" destId="{32089B90-0849-4B7B-A813-DB3B1FDE666D}" srcOrd="1" destOrd="0" presId="urn:microsoft.com/office/officeart/2005/8/layout/orgChart1"/>
    <dgm:cxn modelId="{7B96D4F4-5606-49A1-85C3-105BE108AD3A}" type="presParOf" srcId="{911C1181-69A7-49F4-A549-68C0CE4B66ED}" destId="{3F732702-C7B9-4838-B107-7006AF3CC74B}" srcOrd="1" destOrd="0" presId="urn:microsoft.com/office/officeart/2005/8/layout/orgChart1"/>
    <dgm:cxn modelId="{32C8AE07-B40B-469F-8FF0-0DE4ED4ECC13}" type="presParOf" srcId="{3F732702-C7B9-4838-B107-7006AF3CC74B}" destId="{17189BC7-7D2F-4D68-A612-F7C9F7D754E6}" srcOrd="0" destOrd="0" presId="urn:microsoft.com/office/officeart/2005/8/layout/orgChart1"/>
    <dgm:cxn modelId="{8671A766-977A-4915-AF33-EEB8837D1493}" type="presParOf" srcId="{3F732702-C7B9-4838-B107-7006AF3CC74B}" destId="{724817E2-ACAE-4037-8593-1EF86E776588}" srcOrd="1" destOrd="0" presId="urn:microsoft.com/office/officeart/2005/8/layout/orgChart1"/>
    <dgm:cxn modelId="{6CCF095A-8146-49D0-A0F3-3FADECE43B81}" type="presParOf" srcId="{724817E2-ACAE-4037-8593-1EF86E776588}" destId="{243DDAFF-AE5F-4B67-AC74-647B9A6211F5}" srcOrd="0" destOrd="0" presId="urn:microsoft.com/office/officeart/2005/8/layout/orgChart1"/>
    <dgm:cxn modelId="{A6E603A1-3376-404E-A7A2-FE8E7D3424D1}" type="presParOf" srcId="{243DDAFF-AE5F-4B67-AC74-647B9A6211F5}" destId="{C6CDC6C5-EFCB-4B45-B586-1C9940BC3921}" srcOrd="0" destOrd="0" presId="urn:microsoft.com/office/officeart/2005/8/layout/orgChart1"/>
    <dgm:cxn modelId="{631F8468-CDDB-4368-9FE7-3FE09A80C7D0}" type="presParOf" srcId="{243DDAFF-AE5F-4B67-AC74-647B9A6211F5}" destId="{EF6170D9-C210-46ED-92C8-C0823AEFC82C}" srcOrd="1" destOrd="0" presId="urn:microsoft.com/office/officeart/2005/8/layout/orgChart1"/>
    <dgm:cxn modelId="{1FBF378B-9C0B-44A2-A831-B14849810B43}" type="presParOf" srcId="{724817E2-ACAE-4037-8593-1EF86E776588}" destId="{76EE89DE-7D07-4A8B-A574-1C2D28A98418}" srcOrd="1" destOrd="0" presId="urn:microsoft.com/office/officeart/2005/8/layout/orgChart1"/>
    <dgm:cxn modelId="{68982A53-C7F7-4E51-82DE-2A032159EE3B}" type="presParOf" srcId="{76EE89DE-7D07-4A8B-A574-1C2D28A98418}" destId="{25FC3F6F-08F5-4C39-B45A-3C0DF490D043}" srcOrd="0" destOrd="0" presId="urn:microsoft.com/office/officeart/2005/8/layout/orgChart1"/>
    <dgm:cxn modelId="{05DEEFF4-253D-43ED-A2C6-BE2C3D29DB04}" type="presParOf" srcId="{76EE89DE-7D07-4A8B-A574-1C2D28A98418}" destId="{8613A2AF-EB69-46D6-AE3D-42FF18A4CD11}" srcOrd="1" destOrd="0" presId="urn:microsoft.com/office/officeart/2005/8/layout/orgChart1"/>
    <dgm:cxn modelId="{C013AB0E-53FA-4E4D-82B3-9C3A6B62DECE}" type="presParOf" srcId="{8613A2AF-EB69-46D6-AE3D-42FF18A4CD11}" destId="{D33EAE3C-384B-4298-977D-B8749E9117C6}" srcOrd="0" destOrd="0" presId="urn:microsoft.com/office/officeart/2005/8/layout/orgChart1"/>
    <dgm:cxn modelId="{92502AFD-459E-46C1-A972-65C8E471C82F}" type="presParOf" srcId="{D33EAE3C-384B-4298-977D-B8749E9117C6}" destId="{AC54CCB0-0886-4F8A-871B-8D552EC16D27}" srcOrd="0" destOrd="0" presId="urn:microsoft.com/office/officeart/2005/8/layout/orgChart1"/>
    <dgm:cxn modelId="{D0D1CFC6-B14C-488F-8B86-AEF6765941F2}" type="presParOf" srcId="{D33EAE3C-384B-4298-977D-B8749E9117C6}" destId="{8268972F-F0EF-4AA1-B74D-23D1B6AC9CED}" srcOrd="1" destOrd="0" presId="urn:microsoft.com/office/officeart/2005/8/layout/orgChart1"/>
    <dgm:cxn modelId="{3E1974BD-075A-4522-B710-B33307268CCC}" type="presParOf" srcId="{8613A2AF-EB69-46D6-AE3D-42FF18A4CD11}" destId="{CF1A9434-1675-4A30-8F4B-F51ECE2B8DCC}" srcOrd="1" destOrd="0" presId="urn:microsoft.com/office/officeart/2005/8/layout/orgChart1"/>
    <dgm:cxn modelId="{93D5D2CB-212B-43E5-AA8F-D793B017A7A8}" type="presParOf" srcId="{8613A2AF-EB69-46D6-AE3D-42FF18A4CD11}" destId="{64B722C7-A36F-49C5-B224-EF8C68840673}" srcOrd="2" destOrd="0" presId="urn:microsoft.com/office/officeart/2005/8/layout/orgChart1"/>
    <dgm:cxn modelId="{DCB7F9E4-7268-4C16-8920-96C3FAE946AD}" type="presParOf" srcId="{76EE89DE-7D07-4A8B-A574-1C2D28A98418}" destId="{F9EB273B-BC34-402E-8F5D-38FF898063A4}" srcOrd="2" destOrd="0" presId="urn:microsoft.com/office/officeart/2005/8/layout/orgChart1"/>
    <dgm:cxn modelId="{604A72CB-A216-4468-AD63-9B0F206236FD}" type="presParOf" srcId="{76EE89DE-7D07-4A8B-A574-1C2D28A98418}" destId="{A1D2F9E0-0A90-4A8E-BE41-38E0CF788787}" srcOrd="3" destOrd="0" presId="urn:microsoft.com/office/officeart/2005/8/layout/orgChart1"/>
    <dgm:cxn modelId="{72793B64-6450-4C07-BBAF-FAFF4AE8CAE1}" type="presParOf" srcId="{A1D2F9E0-0A90-4A8E-BE41-38E0CF788787}" destId="{21699055-8682-4EBF-98AC-4B64A84CE92B}" srcOrd="0" destOrd="0" presId="urn:microsoft.com/office/officeart/2005/8/layout/orgChart1"/>
    <dgm:cxn modelId="{B36BC21B-DDA8-4403-BE08-CE72D99651F9}" type="presParOf" srcId="{21699055-8682-4EBF-98AC-4B64A84CE92B}" destId="{14BDF4CC-6B78-4E49-98B5-1C3E7C4665DC}" srcOrd="0" destOrd="0" presId="urn:microsoft.com/office/officeart/2005/8/layout/orgChart1"/>
    <dgm:cxn modelId="{0380809A-749D-42B1-A3DE-F644E8D6A07D}" type="presParOf" srcId="{21699055-8682-4EBF-98AC-4B64A84CE92B}" destId="{02AF3765-7AC1-4040-B41C-ED016ACAC163}" srcOrd="1" destOrd="0" presId="urn:microsoft.com/office/officeart/2005/8/layout/orgChart1"/>
    <dgm:cxn modelId="{F66B3937-D27B-4CBF-B9F1-DAAFC97B42C8}" type="presParOf" srcId="{A1D2F9E0-0A90-4A8E-BE41-38E0CF788787}" destId="{F9BC24AF-8933-4019-84FB-6400B62142F8}" srcOrd="1" destOrd="0" presId="urn:microsoft.com/office/officeart/2005/8/layout/orgChart1"/>
    <dgm:cxn modelId="{8C5A916B-6041-471A-9767-F76568DBECE0}" type="presParOf" srcId="{A1D2F9E0-0A90-4A8E-BE41-38E0CF788787}" destId="{FA632113-8A56-4B2D-B175-5DB9F1FF3FB1}" srcOrd="2" destOrd="0" presId="urn:microsoft.com/office/officeart/2005/8/layout/orgChart1"/>
    <dgm:cxn modelId="{FCBFD279-49D9-43C4-BA76-98F5421C5086}" type="presParOf" srcId="{76EE89DE-7D07-4A8B-A574-1C2D28A98418}" destId="{2AE44BEA-2CE0-401A-AEDC-B87867294076}" srcOrd="4" destOrd="0" presId="urn:microsoft.com/office/officeart/2005/8/layout/orgChart1"/>
    <dgm:cxn modelId="{7825408B-BC78-4262-B0DE-063EFFB9383A}" type="presParOf" srcId="{76EE89DE-7D07-4A8B-A574-1C2D28A98418}" destId="{D88C5A8F-4C15-43B5-84C6-E8EBD43EBE2A}" srcOrd="5" destOrd="0" presId="urn:microsoft.com/office/officeart/2005/8/layout/orgChart1"/>
    <dgm:cxn modelId="{8AA3EB9A-7929-4471-89C6-9836727545A0}" type="presParOf" srcId="{D88C5A8F-4C15-43B5-84C6-E8EBD43EBE2A}" destId="{846855EC-C288-4360-AD2D-56EC6C29DD96}" srcOrd="0" destOrd="0" presId="urn:microsoft.com/office/officeart/2005/8/layout/orgChart1"/>
    <dgm:cxn modelId="{44E12546-A936-4796-B159-20C150AFBE7C}" type="presParOf" srcId="{846855EC-C288-4360-AD2D-56EC6C29DD96}" destId="{C77DCA7F-7B31-4CB9-BC61-806595F5579A}" srcOrd="0" destOrd="0" presId="urn:microsoft.com/office/officeart/2005/8/layout/orgChart1"/>
    <dgm:cxn modelId="{C2B5EF39-1727-477F-8AD7-9E71295D3A9D}" type="presParOf" srcId="{846855EC-C288-4360-AD2D-56EC6C29DD96}" destId="{C6DD36F3-721A-49B0-824E-E6307CD9B3E4}" srcOrd="1" destOrd="0" presId="urn:microsoft.com/office/officeart/2005/8/layout/orgChart1"/>
    <dgm:cxn modelId="{17CCD160-CEB1-4CA3-A495-BB06E55FE141}" type="presParOf" srcId="{D88C5A8F-4C15-43B5-84C6-E8EBD43EBE2A}" destId="{96C8D8B7-196B-4AFE-8480-BB6F40189F24}" srcOrd="1" destOrd="0" presId="urn:microsoft.com/office/officeart/2005/8/layout/orgChart1"/>
    <dgm:cxn modelId="{AB4F6C2A-0681-409D-8E98-B8E170FE6506}" type="presParOf" srcId="{D88C5A8F-4C15-43B5-84C6-E8EBD43EBE2A}" destId="{84E313BD-A64D-446B-9255-E9CAB56D81BE}" srcOrd="2" destOrd="0" presId="urn:microsoft.com/office/officeart/2005/8/layout/orgChart1"/>
    <dgm:cxn modelId="{8978AE87-5836-4011-AD8C-042B95B6D551}" type="presParOf" srcId="{724817E2-ACAE-4037-8593-1EF86E776588}" destId="{DBB84F39-36D2-4D5D-A8A9-6FEAC4F9D9FC}" srcOrd="2" destOrd="0" presId="urn:microsoft.com/office/officeart/2005/8/layout/orgChart1"/>
    <dgm:cxn modelId="{A71785D1-9AA9-40D0-97ED-43673265D315}" type="presParOf" srcId="{3F732702-C7B9-4838-B107-7006AF3CC74B}" destId="{CB8E5FC1-DC4A-40A0-9882-37ED23B4DF98}" srcOrd="2" destOrd="0" presId="urn:microsoft.com/office/officeart/2005/8/layout/orgChart1"/>
    <dgm:cxn modelId="{D7A6A9AD-89C1-43DB-A4AE-E932E2202F2A}" type="presParOf" srcId="{3F732702-C7B9-4838-B107-7006AF3CC74B}" destId="{6C3FFDF5-75FA-48E6-A63C-1B624D7802DD}" srcOrd="3" destOrd="0" presId="urn:microsoft.com/office/officeart/2005/8/layout/orgChart1"/>
    <dgm:cxn modelId="{52AA1311-E751-423B-9FB3-3DF72D7C1346}" type="presParOf" srcId="{6C3FFDF5-75FA-48E6-A63C-1B624D7802DD}" destId="{4BE22EF3-5C9A-422E-9FDE-4C343A817D0E}" srcOrd="0" destOrd="0" presId="urn:microsoft.com/office/officeart/2005/8/layout/orgChart1"/>
    <dgm:cxn modelId="{60CC48DB-A826-490F-AE9F-8212D23589F3}" type="presParOf" srcId="{4BE22EF3-5C9A-422E-9FDE-4C343A817D0E}" destId="{B730DE6B-5E57-4C5D-ABA6-EEB3336E9AF5}" srcOrd="0" destOrd="0" presId="urn:microsoft.com/office/officeart/2005/8/layout/orgChart1"/>
    <dgm:cxn modelId="{2FCD41E3-0698-4D34-BB62-6B83B4F13103}" type="presParOf" srcId="{4BE22EF3-5C9A-422E-9FDE-4C343A817D0E}" destId="{B454C01B-2D8E-479F-9B9D-7C11EE2A29AF}" srcOrd="1" destOrd="0" presId="urn:microsoft.com/office/officeart/2005/8/layout/orgChart1"/>
    <dgm:cxn modelId="{6419621F-B3EC-4BC6-B655-5745E11D99A7}" type="presParOf" srcId="{6C3FFDF5-75FA-48E6-A63C-1B624D7802DD}" destId="{A38E4E5D-83B9-45C1-96D1-0AED8091451B}" srcOrd="1" destOrd="0" presId="urn:microsoft.com/office/officeart/2005/8/layout/orgChart1"/>
    <dgm:cxn modelId="{C5236BC7-A272-4B14-9FDD-C2F697AA2FE6}" type="presParOf" srcId="{6C3FFDF5-75FA-48E6-A63C-1B624D7802DD}" destId="{324884F2-C2F9-4B9E-A9C4-74973C672DC0}" srcOrd="2" destOrd="0" presId="urn:microsoft.com/office/officeart/2005/8/layout/orgChart1"/>
    <dgm:cxn modelId="{557D5A71-5F7A-4231-82BD-F2661D4868DC}" type="presParOf" srcId="{911C1181-69A7-49F4-A549-68C0CE4B66ED}" destId="{3361141A-F718-49C1-9A3A-2604FE945F39}" srcOrd="2" destOrd="0" presId="urn:microsoft.com/office/officeart/2005/8/layout/orgChart1"/>
    <dgm:cxn modelId="{EE2A3041-6EAB-45AC-B815-C935A02DC204}" type="presParOf" srcId="{655380E7-BDF5-43F7-992A-78F7AE1797A9}" destId="{A60A35CA-1586-4B0C-AF4E-2755CA9EC9EF}" srcOrd="2" destOrd="0" presId="urn:microsoft.com/office/officeart/2005/8/layout/orgChart1"/>
  </dgm:cxnLst>
  <dgm:bg>
    <a:effectLst>
      <a:softEdge rad="12700"/>
    </a:effectLst>
  </dgm:bg>
  <dgm:whole>
    <a:ln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AB4CEE-99A3-4839-B968-208180B5AF89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384ABA-7FC7-4D65-8D8C-A18618F9C8CD}">
      <dgm:prSet phldrT="[Текст]"/>
      <dgm:spPr/>
      <dgm:t>
        <a:bodyPr/>
        <a:lstStyle/>
        <a:p>
          <a:r>
            <a:rPr lang="ru-RU" smtClean="0"/>
            <a:t>Моделирование</a:t>
          </a:r>
          <a:endParaRPr lang="ru-RU" dirty="0"/>
        </a:p>
      </dgm:t>
    </dgm:pt>
    <dgm:pt modelId="{3806EB91-4161-42D2-9E57-C6BDAB09E460}" type="parTrans" cxnId="{9A8C730F-A4EA-47AC-80A1-F22C7532DE24}">
      <dgm:prSet/>
      <dgm:spPr/>
      <dgm:t>
        <a:bodyPr/>
        <a:lstStyle/>
        <a:p>
          <a:endParaRPr lang="ru-RU"/>
        </a:p>
      </dgm:t>
    </dgm:pt>
    <dgm:pt modelId="{B6685078-0D36-4155-8BBC-6CBD47D0C5B7}" type="sibTrans" cxnId="{9A8C730F-A4EA-47AC-80A1-F22C7532DE24}">
      <dgm:prSet/>
      <dgm:spPr/>
      <dgm:t>
        <a:bodyPr/>
        <a:lstStyle/>
        <a:p>
          <a:endParaRPr lang="ru-RU"/>
        </a:p>
      </dgm:t>
    </dgm:pt>
    <dgm:pt modelId="{3DE40CF6-2DD8-42F2-843B-E2F03A0432F2}" type="asst">
      <dgm:prSet phldrT="[Текст]"/>
      <dgm:spPr/>
      <dgm:t>
        <a:bodyPr/>
        <a:lstStyle/>
        <a:p>
          <a:r>
            <a:rPr lang="ru-RU" smtClean="0"/>
            <a:t>Математическое </a:t>
          </a:r>
          <a:endParaRPr lang="ru-RU" dirty="0"/>
        </a:p>
      </dgm:t>
    </dgm:pt>
    <dgm:pt modelId="{038317B2-F0C5-4C39-8E98-9CEBE9211B6A}" type="parTrans" cxnId="{7ED72469-E8C8-41B0-A30B-24C32FC41979}">
      <dgm:prSet/>
      <dgm:spPr/>
      <dgm:t>
        <a:bodyPr/>
        <a:lstStyle/>
        <a:p>
          <a:endParaRPr lang="ru-RU"/>
        </a:p>
      </dgm:t>
    </dgm:pt>
    <dgm:pt modelId="{30D9E7DF-0E97-4871-8062-76926E1271B8}" type="sibTrans" cxnId="{7ED72469-E8C8-41B0-A30B-24C32FC41979}">
      <dgm:prSet/>
      <dgm:spPr/>
      <dgm:t>
        <a:bodyPr/>
        <a:lstStyle/>
        <a:p>
          <a:endParaRPr lang="ru-RU"/>
        </a:p>
      </dgm:t>
    </dgm:pt>
    <dgm:pt modelId="{B4C4DA95-2CCB-4331-B933-869797BFB0C4}" type="asst">
      <dgm:prSet/>
      <dgm:spPr/>
      <dgm:t>
        <a:bodyPr/>
        <a:lstStyle/>
        <a:p>
          <a:r>
            <a:rPr lang="ru-RU" smtClean="0"/>
            <a:t>Геометрическое</a:t>
          </a:r>
          <a:endParaRPr lang="ru-RU" dirty="0"/>
        </a:p>
      </dgm:t>
    </dgm:pt>
    <dgm:pt modelId="{833E7266-5593-4EB5-9F30-7DEC54DC3968}" type="parTrans" cxnId="{0AF61F0D-10DB-4E53-85E7-2B91BA53B462}">
      <dgm:prSet/>
      <dgm:spPr/>
      <dgm:t>
        <a:bodyPr/>
        <a:lstStyle/>
        <a:p>
          <a:endParaRPr lang="ru-RU"/>
        </a:p>
      </dgm:t>
    </dgm:pt>
    <dgm:pt modelId="{E401F0D7-D988-4161-824E-C3544050DF03}" type="sibTrans" cxnId="{0AF61F0D-10DB-4E53-85E7-2B91BA53B462}">
      <dgm:prSet/>
      <dgm:spPr/>
      <dgm:t>
        <a:bodyPr/>
        <a:lstStyle/>
        <a:p>
          <a:endParaRPr lang="ru-RU"/>
        </a:p>
      </dgm:t>
    </dgm:pt>
    <dgm:pt modelId="{3E05DBDE-11A1-4D67-B246-2CA37CEB5873}" type="asst">
      <dgm:prSet/>
      <dgm:spPr/>
      <dgm:t>
        <a:bodyPr/>
        <a:lstStyle/>
        <a:p>
          <a:r>
            <a:rPr lang="ru-RU" smtClean="0"/>
            <a:t>Аналоговое </a:t>
          </a:r>
          <a:endParaRPr lang="ru-RU" dirty="0"/>
        </a:p>
      </dgm:t>
    </dgm:pt>
    <dgm:pt modelId="{A87BFF80-A9B9-45EB-B359-0E659F61FF1D}" type="parTrans" cxnId="{8D030509-5D3A-46EA-8B39-6D5F95262482}">
      <dgm:prSet/>
      <dgm:spPr/>
      <dgm:t>
        <a:bodyPr/>
        <a:lstStyle/>
        <a:p>
          <a:endParaRPr lang="ru-RU"/>
        </a:p>
      </dgm:t>
    </dgm:pt>
    <dgm:pt modelId="{A3B8DECE-F88E-4E9D-86C2-F2A5677B95BD}" type="sibTrans" cxnId="{8D030509-5D3A-46EA-8B39-6D5F95262482}">
      <dgm:prSet/>
      <dgm:spPr/>
      <dgm:t>
        <a:bodyPr/>
        <a:lstStyle/>
        <a:p>
          <a:endParaRPr lang="ru-RU"/>
        </a:p>
      </dgm:t>
    </dgm:pt>
    <dgm:pt modelId="{9DEFEBE0-EB22-473A-BE8F-C6A56122CA68}">
      <dgm:prSet phldrT="[Текст]"/>
      <dgm:spPr/>
      <dgm:t>
        <a:bodyPr/>
        <a:lstStyle/>
        <a:p>
          <a:r>
            <a:rPr lang="ru-RU" smtClean="0"/>
            <a:t>Графическое</a:t>
          </a:r>
          <a:endParaRPr lang="ru-RU" dirty="0"/>
        </a:p>
      </dgm:t>
    </dgm:pt>
    <dgm:pt modelId="{C903AC64-B6AA-4702-927E-716ADE202614}" type="parTrans" cxnId="{B3F545F8-CF7D-4D5E-9AD2-4E4178BE8B34}">
      <dgm:prSet/>
      <dgm:spPr/>
      <dgm:t>
        <a:bodyPr/>
        <a:lstStyle/>
        <a:p>
          <a:endParaRPr lang="ru-RU"/>
        </a:p>
      </dgm:t>
    </dgm:pt>
    <dgm:pt modelId="{42339907-9C37-4BAE-9D86-A7DAC2F29F76}" type="sibTrans" cxnId="{B3F545F8-CF7D-4D5E-9AD2-4E4178BE8B34}">
      <dgm:prSet/>
      <dgm:spPr/>
      <dgm:t>
        <a:bodyPr/>
        <a:lstStyle/>
        <a:p>
          <a:endParaRPr lang="ru-RU"/>
        </a:p>
      </dgm:t>
    </dgm:pt>
    <dgm:pt modelId="{0B2476F5-1E24-43D0-81D5-8FA9EC9B4215}">
      <dgm:prSet/>
      <dgm:spPr/>
      <dgm:t>
        <a:bodyPr/>
        <a:lstStyle/>
        <a:p>
          <a:r>
            <a:rPr lang="ru-RU" smtClean="0"/>
            <a:t>Физическое</a:t>
          </a:r>
          <a:endParaRPr lang="ru-RU" dirty="0"/>
        </a:p>
      </dgm:t>
    </dgm:pt>
    <dgm:pt modelId="{01185F56-A69F-44A0-9CD5-E0D54A952EBB}" type="parTrans" cxnId="{0BCC2FC3-4603-48DC-84DD-AD25C74B9599}">
      <dgm:prSet/>
      <dgm:spPr/>
      <dgm:t>
        <a:bodyPr/>
        <a:lstStyle/>
        <a:p>
          <a:endParaRPr lang="ru-RU"/>
        </a:p>
      </dgm:t>
    </dgm:pt>
    <dgm:pt modelId="{47A7FB73-8533-4054-833C-ECC43B6DCF17}" type="sibTrans" cxnId="{0BCC2FC3-4603-48DC-84DD-AD25C74B9599}">
      <dgm:prSet/>
      <dgm:spPr/>
      <dgm:t>
        <a:bodyPr/>
        <a:lstStyle/>
        <a:p>
          <a:endParaRPr lang="ru-RU"/>
        </a:p>
      </dgm:t>
    </dgm:pt>
    <dgm:pt modelId="{A5C60241-32B0-4AFA-98EA-8FBE4DD7DC6B}">
      <dgm:prSet phldrT="[Текст]"/>
      <dgm:spPr/>
      <dgm:t>
        <a:bodyPr/>
        <a:lstStyle/>
        <a:p>
          <a:r>
            <a:rPr lang="ru-RU" smtClean="0"/>
            <a:t>Аналитическое</a:t>
          </a:r>
          <a:endParaRPr lang="ru-RU" dirty="0"/>
        </a:p>
      </dgm:t>
    </dgm:pt>
    <dgm:pt modelId="{253DB5A8-FBCD-4C68-A1B1-6CF35FAC149F}" type="parTrans" cxnId="{DBD33873-1CBA-4685-9235-9D67CCFB91FF}">
      <dgm:prSet/>
      <dgm:spPr/>
      <dgm:t>
        <a:bodyPr/>
        <a:lstStyle/>
        <a:p>
          <a:endParaRPr lang="ru-RU"/>
        </a:p>
      </dgm:t>
    </dgm:pt>
    <dgm:pt modelId="{807AF0CA-FE41-46E8-83B4-934661B05F1E}" type="sibTrans" cxnId="{DBD33873-1CBA-4685-9235-9D67CCFB91FF}">
      <dgm:prSet/>
      <dgm:spPr/>
      <dgm:t>
        <a:bodyPr/>
        <a:lstStyle/>
        <a:p>
          <a:endParaRPr lang="ru-RU"/>
        </a:p>
      </dgm:t>
    </dgm:pt>
    <dgm:pt modelId="{EA085F9C-842A-485C-A5EF-FE5B960011D3}" type="pres">
      <dgm:prSet presAssocID="{BFAB4CEE-99A3-4839-B968-208180B5AF8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430045-0C75-4F98-BEFF-89D34DB88150}" type="pres">
      <dgm:prSet presAssocID="{B6384ABA-7FC7-4D65-8D8C-A18618F9C8CD}" presName="root1" presStyleCnt="0"/>
      <dgm:spPr/>
    </dgm:pt>
    <dgm:pt modelId="{AA746727-7C5A-45F2-B15D-10C786EF63B8}" type="pres">
      <dgm:prSet presAssocID="{B6384ABA-7FC7-4D65-8D8C-A18618F9C8CD}" presName="LevelOneTextNode" presStyleLbl="node0" presStyleIdx="0" presStyleCnt="1" custLinFactX="-39659" custLinFactNeighborX="-100000" custLinFactNeighborY="93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966C10-CD72-46DA-A2FD-7520ABA4E918}" type="pres">
      <dgm:prSet presAssocID="{B6384ABA-7FC7-4D65-8D8C-A18618F9C8CD}" presName="level2hierChild" presStyleCnt="0"/>
      <dgm:spPr/>
    </dgm:pt>
    <dgm:pt modelId="{5113E35E-EB96-406D-89FB-7F7996BC2DD2}" type="pres">
      <dgm:prSet presAssocID="{038317B2-F0C5-4C39-8E98-9CEBE9211B6A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E24CA29B-7C23-480F-979F-C9CA30045594}" type="pres">
      <dgm:prSet presAssocID="{038317B2-F0C5-4C39-8E98-9CEBE9211B6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9596B05-8AC2-4C3F-B1BA-5C323456DEAC}" type="pres">
      <dgm:prSet presAssocID="{3DE40CF6-2DD8-42F2-843B-E2F03A0432F2}" presName="root2" presStyleCnt="0"/>
      <dgm:spPr/>
    </dgm:pt>
    <dgm:pt modelId="{1E1A5FC0-738E-4D03-AFBC-5AC3B79F0A9C}" type="pres">
      <dgm:prSet presAssocID="{3DE40CF6-2DD8-42F2-843B-E2F03A0432F2}" presName="LevelTwoTextNode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AC6CA8-5AA5-484F-8EAE-BC404E2C3731}" type="pres">
      <dgm:prSet presAssocID="{3DE40CF6-2DD8-42F2-843B-E2F03A0432F2}" presName="level3hierChild" presStyleCnt="0"/>
      <dgm:spPr/>
    </dgm:pt>
    <dgm:pt modelId="{F0A85540-8A4F-44C1-AB9B-E579C9F0739C}" type="pres">
      <dgm:prSet presAssocID="{833E7266-5593-4EB5-9F30-7DEC54DC3968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4C0CCEE-3287-402C-B0B1-EC8DE37A4E17}" type="pres">
      <dgm:prSet presAssocID="{833E7266-5593-4EB5-9F30-7DEC54DC396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230E011-006A-409A-B9ED-A0E38CC3F187}" type="pres">
      <dgm:prSet presAssocID="{B4C4DA95-2CCB-4331-B933-869797BFB0C4}" presName="root2" presStyleCnt="0"/>
      <dgm:spPr/>
    </dgm:pt>
    <dgm:pt modelId="{2536FD5F-E1DE-4081-8222-4B52930B4098}" type="pres">
      <dgm:prSet presAssocID="{B4C4DA95-2CCB-4331-B933-869797BFB0C4}" presName="LevelTwoTextNode" presStyleLbl="asst1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2200AD-161A-4AEC-88E4-5825C231169A}" type="pres">
      <dgm:prSet presAssocID="{B4C4DA95-2CCB-4331-B933-869797BFB0C4}" presName="level3hierChild" presStyleCnt="0"/>
      <dgm:spPr/>
    </dgm:pt>
    <dgm:pt modelId="{7BAF00C9-6C48-4860-A92B-7046BE7754A8}" type="pres">
      <dgm:prSet presAssocID="{C903AC64-B6AA-4702-927E-716ADE202614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9E11EA35-E392-4176-BEEA-DE38C299A611}" type="pres">
      <dgm:prSet presAssocID="{C903AC64-B6AA-4702-927E-716ADE202614}" presName="connTx" presStyleLbl="parChTrans1D3" presStyleIdx="0" presStyleCnt="2"/>
      <dgm:spPr/>
      <dgm:t>
        <a:bodyPr/>
        <a:lstStyle/>
        <a:p>
          <a:endParaRPr lang="ru-RU"/>
        </a:p>
      </dgm:t>
    </dgm:pt>
    <dgm:pt modelId="{FF544B08-BD18-4CB3-8A96-D066CC450102}" type="pres">
      <dgm:prSet presAssocID="{9DEFEBE0-EB22-473A-BE8F-C6A56122CA68}" presName="root2" presStyleCnt="0"/>
      <dgm:spPr/>
    </dgm:pt>
    <dgm:pt modelId="{83B40737-CA62-400B-AD32-1786C8F22B1E}" type="pres">
      <dgm:prSet presAssocID="{9DEFEBE0-EB22-473A-BE8F-C6A56122CA68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F8D093-6A29-4710-89B7-D42001012919}" type="pres">
      <dgm:prSet presAssocID="{9DEFEBE0-EB22-473A-BE8F-C6A56122CA68}" presName="level3hierChild" presStyleCnt="0"/>
      <dgm:spPr/>
    </dgm:pt>
    <dgm:pt modelId="{C48893E8-A80B-4971-9CC8-DD06CFFF3B4A}" type="pres">
      <dgm:prSet presAssocID="{253DB5A8-FBCD-4C68-A1B1-6CF35FAC149F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44298E3C-DC7B-4691-A34D-59D4B39BBB38}" type="pres">
      <dgm:prSet presAssocID="{253DB5A8-FBCD-4C68-A1B1-6CF35FAC149F}" presName="connTx" presStyleLbl="parChTrans1D3" presStyleIdx="1" presStyleCnt="2"/>
      <dgm:spPr/>
      <dgm:t>
        <a:bodyPr/>
        <a:lstStyle/>
        <a:p>
          <a:endParaRPr lang="ru-RU"/>
        </a:p>
      </dgm:t>
    </dgm:pt>
    <dgm:pt modelId="{1FB71BDB-07EF-4B3D-8D1A-EED37D77960D}" type="pres">
      <dgm:prSet presAssocID="{A5C60241-32B0-4AFA-98EA-8FBE4DD7DC6B}" presName="root2" presStyleCnt="0"/>
      <dgm:spPr/>
    </dgm:pt>
    <dgm:pt modelId="{11A79CAC-B1CA-47AF-AF7C-8782885222F9}" type="pres">
      <dgm:prSet presAssocID="{A5C60241-32B0-4AFA-98EA-8FBE4DD7DC6B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726ADD-4868-4A17-B3E3-44DC44C7D356}" type="pres">
      <dgm:prSet presAssocID="{A5C60241-32B0-4AFA-98EA-8FBE4DD7DC6B}" presName="level3hierChild" presStyleCnt="0"/>
      <dgm:spPr/>
    </dgm:pt>
    <dgm:pt modelId="{504D81BA-EE9A-4029-920A-DE359C677955}" type="pres">
      <dgm:prSet presAssocID="{A87BFF80-A9B9-45EB-B359-0E659F61FF1D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BF603543-EB7A-478C-892B-610B868B3F98}" type="pres">
      <dgm:prSet presAssocID="{A87BFF80-A9B9-45EB-B359-0E659F61FF1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7BBF804-22A8-44D3-B1BA-6BBB9DB5001B}" type="pres">
      <dgm:prSet presAssocID="{3E05DBDE-11A1-4D67-B246-2CA37CEB5873}" presName="root2" presStyleCnt="0"/>
      <dgm:spPr/>
    </dgm:pt>
    <dgm:pt modelId="{9C012412-5BE4-4181-8A68-7ED872A86E63}" type="pres">
      <dgm:prSet presAssocID="{3E05DBDE-11A1-4D67-B246-2CA37CEB5873}" presName="LevelTwoTextNode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06E0D8-E248-43CB-BEBD-D34AE30FA07F}" type="pres">
      <dgm:prSet presAssocID="{3E05DBDE-11A1-4D67-B246-2CA37CEB5873}" presName="level3hierChild" presStyleCnt="0"/>
      <dgm:spPr/>
    </dgm:pt>
    <dgm:pt modelId="{4B7E55C6-56DF-4CEC-9F4F-4CEDB2310049}" type="pres">
      <dgm:prSet presAssocID="{01185F56-A69F-44A0-9CD5-E0D54A952EB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F21DD8C1-746C-4983-BF23-6E36A69C8EA6}" type="pres">
      <dgm:prSet presAssocID="{01185F56-A69F-44A0-9CD5-E0D54A952EB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9EE9D9EE-0A43-4213-803D-14045C79A872}" type="pres">
      <dgm:prSet presAssocID="{0B2476F5-1E24-43D0-81D5-8FA9EC9B4215}" presName="root2" presStyleCnt="0"/>
      <dgm:spPr/>
    </dgm:pt>
    <dgm:pt modelId="{6DFBDE83-B81C-4CF3-93A8-0F926368C203}" type="pres">
      <dgm:prSet presAssocID="{0B2476F5-1E24-43D0-81D5-8FA9EC9B4215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477BAC-307C-45E5-ADA4-28C13D36A8E0}" type="pres">
      <dgm:prSet presAssocID="{0B2476F5-1E24-43D0-81D5-8FA9EC9B4215}" presName="level3hierChild" presStyleCnt="0"/>
      <dgm:spPr/>
    </dgm:pt>
  </dgm:ptLst>
  <dgm:cxnLst>
    <dgm:cxn modelId="{C0608A57-12FF-4B7F-9F14-87E073110149}" type="presOf" srcId="{A87BFF80-A9B9-45EB-B359-0E659F61FF1D}" destId="{504D81BA-EE9A-4029-920A-DE359C677955}" srcOrd="0" destOrd="0" presId="urn:microsoft.com/office/officeart/2005/8/layout/hierarchy2"/>
    <dgm:cxn modelId="{04ABA63E-8F9D-477B-8917-FA18FE2E4496}" type="presOf" srcId="{C903AC64-B6AA-4702-927E-716ADE202614}" destId="{7BAF00C9-6C48-4860-A92B-7046BE7754A8}" srcOrd="0" destOrd="0" presId="urn:microsoft.com/office/officeart/2005/8/layout/hierarchy2"/>
    <dgm:cxn modelId="{C31AF808-2DCA-4F8D-86D5-CDB1649F9C1A}" type="presOf" srcId="{3E05DBDE-11A1-4D67-B246-2CA37CEB5873}" destId="{9C012412-5BE4-4181-8A68-7ED872A86E63}" srcOrd="0" destOrd="0" presId="urn:microsoft.com/office/officeart/2005/8/layout/hierarchy2"/>
    <dgm:cxn modelId="{C3C1B478-D2AB-4AC5-BD11-B6C125D5A322}" type="presOf" srcId="{BFAB4CEE-99A3-4839-B968-208180B5AF89}" destId="{EA085F9C-842A-485C-A5EF-FE5B960011D3}" srcOrd="0" destOrd="0" presId="urn:microsoft.com/office/officeart/2005/8/layout/hierarchy2"/>
    <dgm:cxn modelId="{E9A9A040-F6AB-49D0-B989-363231CEDA3B}" type="presOf" srcId="{C903AC64-B6AA-4702-927E-716ADE202614}" destId="{9E11EA35-E392-4176-BEEA-DE38C299A611}" srcOrd="1" destOrd="0" presId="urn:microsoft.com/office/officeart/2005/8/layout/hierarchy2"/>
    <dgm:cxn modelId="{CE9C7B6B-08C4-4A35-91F2-F5221F05D35F}" type="presOf" srcId="{A87BFF80-A9B9-45EB-B359-0E659F61FF1D}" destId="{BF603543-EB7A-478C-892B-610B868B3F98}" srcOrd="1" destOrd="0" presId="urn:microsoft.com/office/officeart/2005/8/layout/hierarchy2"/>
    <dgm:cxn modelId="{DBD33873-1CBA-4685-9235-9D67CCFB91FF}" srcId="{B4C4DA95-2CCB-4331-B933-869797BFB0C4}" destId="{A5C60241-32B0-4AFA-98EA-8FBE4DD7DC6B}" srcOrd="1" destOrd="0" parTransId="{253DB5A8-FBCD-4C68-A1B1-6CF35FAC149F}" sibTransId="{807AF0CA-FE41-46E8-83B4-934661B05F1E}"/>
    <dgm:cxn modelId="{7ED72469-E8C8-41B0-A30B-24C32FC41979}" srcId="{B6384ABA-7FC7-4D65-8D8C-A18618F9C8CD}" destId="{3DE40CF6-2DD8-42F2-843B-E2F03A0432F2}" srcOrd="0" destOrd="0" parTransId="{038317B2-F0C5-4C39-8E98-9CEBE9211B6A}" sibTransId="{30D9E7DF-0E97-4871-8062-76926E1271B8}"/>
    <dgm:cxn modelId="{E7FA77F0-1A71-44E4-B1BF-E7FDE2D27787}" type="presOf" srcId="{B6384ABA-7FC7-4D65-8D8C-A18618F9C8CD}" destId="{AA746727-7C5A-45F2-B15D-10C786EF63B8}" srcOrd="0" destOrd="0" presId="urn:microsoft.com/office/officeart/2005/8/layout/hierarchy2"/>
    <dgm:cxn modelId="{6FE1AE09-0AF8-400E-93DB-040112B22A0E}" type="presOf" srcId="{253DB5A8-FBCD-4C68-A1B1-6CF35FAC149F}" destId="{44298E3C-DC7B-4691-A34D-59D4B39BBB38}" srcOrd="1" destOrd="0" presId="urn:microsoft.com/office/officeart/2005/8/layout/hierarchy2"/>
    <dgm:cxn modelId="{D9706580-0052-4004-ABE7-9E902D0AAEB5}" type="presOf" srcId="{A5C60241-32B0-4AFA-98EA-8FBE4DD7DC6B}" destId="{11A79CAC-B1CA-47AF-AF7C-8782885222F9}" srcOrd="0" destOrd="0" presId="urn:microsoft.com/office/officeart/2005/8/layout/hierarchy2"/>
    <dgm:cxn modelId="{0AF61F0D-10DB-4E53-85E7-2B91BA53B462}" srcId="{B6384ABA-7FC7-4D65-8D8C-A18618F9C8CD}" destId="{B4C4DA95-2CCB-4331-B933-869797BFB0C4}" srcOrd="1" destOrd="0" parTransId="{833E7266-5593-4EB5-9F30-7DEC54DC3968}" sibTransId="{E401F0D7-D988-4161-824E-C3544050DF03}"/>
    <dgm:cxn modelId="{F29761C4-0059-4A66-A8D9-988FD49CD1EF}" type="presOf" srcId="{833E7266-5593-4EB5-9F30-7DEC54DC3968}" destId="{54C0CCEE-3287-402C-B0B1-EC8DE37A4E17}" srcOrd="1" destOrd="0" presId="urn:microsoft.com/office/officeart/2005/8/layout/hierarchy2"/>
    <dgm:cxn modelId="{73C98CF2-F90F-461E-8759-B15008DC10EE}" type="presOf" srcId="{0B2476F5-1E24-43D0-81D5-8FA9EC9B4215}" destId="{6DFBDE83-B81C-4CF3-93A8-0F926368C203}" srcOrd="0" destOrd="0" presId="urn:microsoft.com/office/officeart/2005/8/layout/hierarchy2"/>
    <dgm:cxn modelId="{07DEACF1-39F1-4818-8148-6EC59D2398A0}" type="presOf" srcId="{B4C4DA95-2CCB-4331-B933-869797BFB0C4}" destId="{2536FD5F-E1DE-4081-8222-4B52930B4098}" srcOrd="0" destOrd="0" presId="urn:microsoft.com/office/officeart/2005/8/layout/hierarchy2"/>
    <dgm:cxn modelId="{6C595677-A4AA-4863-9275-F1EB5B59134F}" type="presOf" srcId="{9DEFEBE0-EB22-473A-BE8F-C6A56122CA68}" destId="{83B40737-CA62-400B-AD32-1786C8F22B1E}" srcOrd="0" destOrd="0" presId="urn:microsoft.com/office/officeart/2005/8/layout/hierarchy2"/>
    <dgm:cxn modelId="{102BE540-F7A5-4641-880E-044662AB1F99}" type="presOf" srcId="{01185F56-A69F-44A0-9CD5-E0D54A952EBB}" destId="{F21DD8C1-746C-4983-BF23-6E36A69C8EA6}" srcOrd="1" destOrd="0" presId="urn:microsoft.com/office/officeart/2005/8/layout/hierarchy2"/>
    <dgm:cxn modelId="{9A8C730F-A4EA-47AC-80A1-F22C7532DE24}" srcId="{BFAB4CEE-99A3-4839-B968-208180B5AF89}" destId="{B6384ABA-7FC7-4D65-8D8C-A18618F9C8CD}" srcOrd="0" destOrd="0" parTransId="{3806EB91-4161-42D2-9E57-C6BDAB09E460}" sibTransId="{B6685078-0D36-4155-8BBC-6CBD47D0C5B7}"/>
    <dgm:cxn modelId="{8CE36892-DB00-4BBC-9EC2-BCE0ED2E21C4}" type="presOf" srcId="{038317B2-F0C5-4C39-8E98-9CEBE9211B6A}" destId="{E24CA29B-7C23-480F-979F-C9CA30045594}" srcOrd="1" destOrd="0" presId="urn:microsoft.com/office/officeart/2005/8/layout/hierarchy2"/>
    <dgm:cxn modelId="{B3F545F8-CF7D-4D5E-9AD2-4E4178BE8B34}" srcId="{B4C4DA95-2CCB-4331-B933-869797BFB0C4}" destId="{9DEFEBE0-EB22-473A-BE8F-C6A56122CA68}" srcOrd="0" destOrd="0" parTransId="{C903AC64-B6AA-4702-927E-716ADE202614}" sibTransId="{42339907-9C37-4BAE-9D86-A7DAC2F29F76}"/>
    <dgm:cxn modelId="{0BCC2FC3-4603-48DC-84DD-AD25C74B9599}" srcId="{B6384ABA-7FC7-4D65-8D8C-A18618F9C8CD}" destId="{0B2476F5-1E24-43D0-81D5-8FA9EC9B4215}" srcOrd="3" destOrd="0" parTransId="{01185F56-A69F-44A0-9CD5-E0D54A952EBB}" sibTransId="{47A7FB73-8533-4054-833C-ECC43B6DCF17}"/>
    <dgm:cxn modelId="{3D4B447D-93B2-4D2F-A661-6FA44B41D2AA}" type="presOf" srcId="{253DB5A8-FBCD-4C68-A1B1-6CF35FAC149F}" destId="{C48893E8-A80B-4971-9CC8-DD06CFFF3B4A}" srcOrd="0" destOrd="0" presId="urn:microsoft.com/office/officeart/2005/8/layout/hierarchy2"/>
    <dgm:cxn modelId="{8D030509-5D3A-46EA-8B39-6D5F95262482}" srcId="{B6384ABA-7FC7-4D65-8D8C-A18618F9C8CD}" destId="{3E05DBDE-11A1-4D67-B246-2CA37CEB5873}" srcOrd="2" destOrd="0" parTransId="{A87BFF80-A9B9-45EB-B359-0E659F61FF1D}" sibTransId="{A3B8DECE-F88E-4E9D-86C2-F2A5677B95BD}"/>
    <dgm:cxn modelId="{BCA5D220-79C7-46C4-B843-9833FACEC69A}" type="presOf" srcId="{3DE40CF6-2DD8-42F2-843B-E2F03A0432F2}" destId="{1E1A5FC0-738E-4D03-AFBC-5AC3B79F0A9C}" srcOrd="0" destOrd="0" presId="urn:microsoft.com/office/officeart/2005/8/layout/hierarchy2"/>
    <dgm:cxn modelId="{CD17FFAD-661E-40F0-9A74-EC04152349A6}" type="presOf" srcId="{833E7266-5593-4EB5-9F30-7DEC54DC3968}" destId="{F0A85540-8A4F-44C1-AB9B-E579C9F0739C}" srcOrd="0" destOrd="0" presId="urn:microsoft.com/office/officeart/2005/8/layout/hierarchy2"/>
    <dgm:cxn modelId="{9AEE6E2C-3EC9-4308-8142-EAF6A97EF6C8}" type="presOf" srcId="{038317B2-F0C5-4C39-8E98-9CEBE9211B6A}" destId="{5113E35E-EB96-406D-89FB-7F7996BC2DD2}" srcOrd="0" destOrd="0" presId="urn:microsoft.com/office/officeart/2005/8/layout/hierarchy2"/>
    <dgm:cxn modelId="{F653BE36-0B46-4417-8370-B9B9380FDBE4}" type="presOf" srcId="{01185F56-A69F-44A0-9CD5-E0D54A952EBB}" destId="{4B7E55C6-56DF-4CEC-9F4F-4CEDB2310049}" srcOrd="0" destOrd="0" presId="urn:microsoft.com/office/officeart/2005/8/layout/hierarchy2"/>
    <dgm:cxn modelId="{CFD186D1-ECDC-4625-B659-48692B92CCD9}" type="presParOf" srcId="{EA085F9C-842A-485C-A5EF-FE5B960011D3}" destId="{C4430045-0C75-4F98-BEFF-89D34DB88150}" srcOrd="0" destOrd="0" presId="urn:microsoft.com/office/officeart/2005/8/layout/hierarchy2"/>
    <dgm:cxn modelId="{E655FF8E-F130-4F83-8249-6B2A5BC46A32}" type="presParOf" srcId="{C4430045-0C75-4F98-BEFF-89D34DB88150}" destId="{AA746727-7C5A-45F2-B15D-10C786EF63B8}" srcOrd="0" destOrd="0" presId="urn:microsoft.com/office/officeart/2005/8/layout/hierarchy2"/>
    <dgm:cxn modelId="{F5E7A955-036D-4632-B273-B89360B5BB5E}" type="presParOf" srcId="{C4430045-0C75-4F98-BEFF-89D34DB88150}" destId="{78966C10-CD72-46DA-A2FD-7520ABA4E918}" srcOrd="1" destOrd="0" presId="urn:microsoft.com/office/officeart/2005/8/layout/hierarchy2"/>
    <dgm:cxn modelId="{09A9495A-9747-4460-8E9B-C6BAF8CE2C28}" type="presParOf" srcId="{78966C10-CD72-46DA-A2FD-7520ABA4E918}" destId="{5113E35E-EB96-406D-89FB-7F7996BC2DD2}" srcOrd="0" destOrd="0" presId="urn:microsoft.com/office/officeart/2005/8/layout/hierarchy2"/>
    <dgm:cxn modelId="{34CEADF8-00F1-4D78-8D32-F4475FCF5FBC}" type="presParOf" srcId="{5113E35E-EB96-406D-89FB-7F7996BC2DD2}" destId="{E24CA29B-7C23-480F-979F-C9CA30045594}" srcOrd="0" destOrd="0" presId="urn:microsoft.com/office/officeart/2005/8/layout/hierarchy2"/>
    <dgm:cxn modelId="{C52D2564-2EEB-4994-835F-82A159676FAC}" type="presParOf" srcId="{78966C10-CD72-46DA-A2FD-7520ABA4E918}" destId="{B9596B05-8AC2-4C3F-B1BA-5C323456DEAC}" srcOrd="1" destOrd="0" presId="urn:microsoft.com/office/officeart/2005/8/layout/hierarchy2"/>
    <dgm:cxn modelId="{160F3FF0-4328-4913-B99A-F70E608B54F4}" type="presParOf" srcId="{B9596B05-8AC2-4C3F-B1BA-5C323456DEAC}" destId="{1E1A5FC0-738E-4D03-AFBC-5AC3B79F0A9C}" srcOrd="0" destOrd="0" presId="urn:microsoft.com/office/officeart/2005/8/layout/hierarchy2"/>
    <dgm:cxn modelId="{DA63C9D8-3381-4FC3-B320-FA8E19670588}" type="presParOf" srcId="{B9596B05-8AC2-4C3F-B1BA-5C323456DEAC}" destId="{D6AC6CA8-5AA5-484F-8EAE-BC404E2C3731}" srcOrd="1" destOrd="0" presId="urn:microsoft.com/office/officeart/2005/8/layout/hierarchy2"/>
    <dgm:cxn modelId="{1DE49479-06F8-419C-906D-744AADA6058B}" type="presParOf" srcId="{78966C10-CD72-46DA-A2FD-7520ABA4E918}" destId="{F0A85540-8A4F-44C1-AB9B-E579C9F0739C}" srcOrd="2" destOrd="0" presId="urn:microsoft.com/office/officeart/2005/8/layout/hierarchy2"/>
    <dgm:cxn modelId="{4FBBF14F-6728-4A8D-A325-2C3AD87BEC37}" type="presParOf" srcId="{F0A85540-8A4F-44C1-AB9B-E579C9F0739C}" destId="{54C0CCEE-3287-402C-B0B1-EC8DE37A4E17}" srcOrd="0" destOrd="0" presId="urn:microsoft.com/office/officeart/2005/8/layout/hierarchy2"/>
    <dgm:cxn modelId="{BCF23860-824C-44A9-9E74-ECEA3B906D7F}" type="presParOf" srcId="{78966C10-CD72-46DA-A2FD-7520ABA4E918}" destId="{7230E011-006A-409A-B9ED-A0E38CC3F187}" srcOrd="3" destOrd="0" presId="urn:microsoft.com/office/officeart/2005/8/layout/hierarchy2"/>
    <dgm:cxn modelId="{064423D9-DDB7-4101-970B-CD78FCCF664E}" type="presParOf" srcId="{7230E011-006A-409A-B9ED-A0E38CC3F187}" destId="{2536FD5F-E1DE-4081-8222-4B52930B4098}" srcOrd="0" destOrd="0" presId="urn:microsoft.com/office/officeart/2005/8/layout/hierarchy2"/>
    <dgm:cxn modelId="{22E90DEA-BA20-499A-B0E3-60DCF3ADE270}" type="presParOf" srcId="{7230E011-006A-409A-B9ED-A0E38CC3F187}" destId="{132200AD-161A-4AEC-88E4-5825C231169A}" srcOrd="1" destOrd="0" presId="urn:microsoft.com/office/officeart/2005/8/layout/hierarchy2"/>
    <dgm:cxn modelId="{009534CF-9B47-4701-B966-775F3E56D8CB}" type="presParOf" srcId="{132200AD-161A-4AEC-88E4-5825C231169A}" destId="{7BAF00C9-6C48-4860-A92B-7046BE7754A8}" srcOrd="0" destOrd="0" presId="urn:microsoft.com/office/officeart/2005/8/layout/hierarchy2"/>
    <dgm:cxn modelId="{DEE465E5-38FA-4758-9C7F-FB65890C2061}" type="presParOf" srcId="{7BAF00C9-6C48-4860-A92B-7046BE7754A8}" destId="{9E11EA35-E392-4176-BEEA-DE38C299A611}" srcOrd="0" destOrd="0" presId="urn:microsoft.com/office/officeart/2005/8/layout/hierarchy2"/>
    <dgm:cxn modelId="{729E6DEC-4DDE-4399-9385-A4AE498A0F82}" type="presParOf" srcId="{132200AD-161A-4AEC-88E4-5825C231169A}" destId="{FF544B08-BD18-4CB3-8A96-D066CC450102}" srcOrd="1" destOrd="0" presId="urn:microsoft.com/office/officeart/2005/8/layout/hierarchy2"/>
    <dgm:cxn modelId="{590D44ED-06FA-4D4D-8E20-13073C9FD90D}" type="presParOf" srcId="{FF544B08-BD18-4CB3-8A96-D066CC450102}" destId="{83B40737-CA62-400B-AD32-1786C8F22B1E}" srcOrd="0" destOrd="0" presId="urn:microsoft.com/office/officeart/2005/8/layout/hierarchy2"/>
    <dgm:cxn modelId="{9563D5BD-DF8F-441C-9BA1-D89B8A318501}" type="presParOf" srcId="{FF544B08-BD18-4CB3-8A96-D066CC450102}" destId="{38F8D093-6A29-4710-89B7-D42001012919}" srcOrd="1" destOrd="0" presId="urn:microsoft.com/office/officeart/2005/8/layout/hierarchy2"/>
    <dgm:cxn modelId="{56D729EA-56F7-4E1C-A091-0D195D68572C}" type="presParOf" srcId="{132200AD-161A-4AEC-88E4-5825C231169A}" destId="{C48893E8-A80B-4971-9CC8-DD06CFFF3B4A}" srcOrd="2" destOrd="0" presId="urn:microsoft.com/office/officeart/2005/8/layout/hierarchy2"/>
    <dgm:cxn modelId="{F4AAD5C1-513E-4863-AD88-992F1B8D4C81}" type="presParOf" srcId="{C48893E8-A80B-4971-9CC8-DD06CFFF3B4A}" destId="{44298E3C-DC7B-4691-A34D-59D4B39BBB38}" srcOrd="0" destOrd="0" presId="urn:microsoft.com/office/officeart/2005/8/layout/hierarchy2"/>
    <dgm:cxn modelId="{61FE9913-0AFC-401D-B645-7522FAC9A015}" type="presParOf" srcId="{132200AD-161A-4AEC-88E4-5825C231169A}" destId="{1FB71BDB-07EF-4B3D-8D1A-EED37D77960D}" srcOrd="3" destOrd="0" presId="urn:microsoft.com/office/officeart/2005/8/layout/hierarchy2"/>
    <dgm:cxn modelId="{E9CF9051-059A-47DC-A0CE-9E0DFA5B8F62}" type="presParOf" srcId="{1FB71BDB-07EF-4B3D-8D1A-EED37D77960D}" destId="{11A79CAC-B1CA-47AF-AF7C-8782885222F9}" srcOrd="0" destOrd="0" presId="urn:microsoft.com/office/officeart/2005/8/layout/hierarchy2"/>
    <dgm:cxn modelId="{14023D1D-9BAB-4D9C-9EB5-5826FACD534B}" type="presParOf" srcId="{1FB71BDB-07EF-4B3D-8D1A-EED37D77960D}" destId="{36726ADD-4868-4A17-B3E3-44DC44C7D356}" srcOrd="1" destOrd="0" presId="urn:microsoft.com/office/officeart/2005/8/layout/hierarchy2"/>
    <dgm:cxn modelId="{7E81DED7-CAE3-4590-B861-71CCA387288D}" type="presParOf" srcId="{78966C10-CD72-46DA-A2FD-7520ABA4E918}" destId="{504D81BA-EE9A-4029-920A-DE359C677955}" srcOrd="4" destOrd="0" presId="urn:microsoft.com/office/officeart/2005/8/layout/hierarchy2"/>
    <dgm:cxn modelId="{2A25BFB7-2365-44C4-AF8D-102F70BB8D47}" type="presParOf" srcId="{504D81BA-EE9A-4029-920A-DE359C677955}" destId="{BF603543-EB7A-478C-892B-610B868B3F98}" srcOrd="0" destOrd="0" presId="urn:microsoft.com/office/officeart/2005/8/layout/hierarchy2"/>
    <dgm:cxn modelId="{9F81C0D2-65BF-48C9-8B24-5C9A86C1914D}" type="presParOf" srcId="{78966C10-CD72-46DA-A2FD-7520ABA4E918}" destId="{C7BBF804-22A8-44D3-B1BA-6BBB9DB5001B}" srcOrd="5" destOrd="0" presId="urn:microsoft.com/office/officeart/2005/8/layout/hierarchy2"/>
    <dgm:cxn modelId="{92BBC747-73F9-4F21-B030-9B7C40357ACE}" type="presParOf" srcId="{C7BBF804-22A8-44D3-B1BA-6BBB9DB5001B}" destId="{9C012412-5BE4-4181-8A68-7ED872A86E63}" srcOrd="0" destOrd="0" presId="urn:microsoft.com/office/officeart/2005/8/layout/hierarchy2"/>
    <dgm:cxn modelId="{EDFBE2F0-16EA-4319-8A67-0D3FF5739692}" type="presParOf" srcId="{C7BBF804-22A8-44D3-B1BA-6BBB9DB5001B}" destId="{E906E0D8-E248-43CB-BEBD-D34AE30FA07F}" srcOrd="1" destOrd="0" presId="urn:microsoft.com/office/officeart/2005/8/layout/hierarchy2"/>
    <dgm:cxn modelId="{80C49DA9-0797-48F5-BF50-F4412AB8A664}" type="presParOf" srcId="{78966C10-CD72-46DA-A2FD-7520ABA4E918}" destId="{4B7E55C6-56DF-4CEC-9F4F-4CEDB2310049}" srcOrd="6" destOrd="0" presId="urn:microsoft.com/office/officeart/2005/8/layout/hierarchy2"/>
    <dgm:cxn modelId="{49DE7E03-48EB-42CC-8A2E-9D24475ADCD8}" type="presParOf" srcId="{4B7E55C6-56DF-4CEC-9F4F-4CEDB2310049}" destId="{F21DD8C1-746C-4983-BF23-6E36A69C8EA6}" srcOrd="0" destOrd="0" presId="urn:microsoft.com/office/officeart/2005/8/layout/hierarchy2"/>
    <dgm:cxn modelId="{453E1E0F-FE94-40A7-B65C-1EC584C962B3}" type="presParOf" srcId="{78966C10-CD72-46DA-A2FD-7520ABA4E918}" destId="{9EE9D9EE-0A43-4213-803D-14045C79A872}" srcOrd="7" destOrd="0" presId="urn:microsoft.com/office/officeart/2005/8/layout/hierarchy2"/>
    <dgm:cxn modelId="{B8AE8752-F7F2-4901-A1C1-CD5FA2EA6011}" type="presParOf" srcId="{9EE9D9EE-0A43-4213-803D-14045C79A872}" destId="{6DFBDE83-B81C-4CF3-93A8-0F926368C203}" srcOrd="0" destOrd="0" presId="urn:microsoft.com/office/officeart/2005/8/layout/hierarchy2"/>
    <dgm:cxn modelId="{E757DA70-BA19-4295-918B-C9DC2C287912}" type="presParOf" srcId="{9EE9D9EE-0A43-4213-803D-14045C79A872}" destId="{09477BAC-307C-45E5-ADA4-28C13D36A8E0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fld id="{D2903E8A-0BDE-490A-B765-CC59972345C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475537-3470-4A0D-81DC-C434F70F707C}" type="slidenum">
              <a:rPr lang="ru-RU"/>
              <a:pPr/>
              <a:t>1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0A3712-13AD-456A-BAD0-E9999172D8C1}" type="slidenum">
              <a:rPr lang="ru-RU"/>
              <a:pPr/>
              <a:t>10</a:t>
            </a:fld>
            <a:endParaRPr 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5F08AF-75E7-49D2-A6B5-4BDA1B87E4C9}" type="slidenum">
              <a:rPr lang="ru-RU"/>
              <a:pPr/>
              <a:t>11</a:t>
            </a:fld>
            <a:endParaRPr lang="ru-RU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F43190-08D8-4FE5-BAC5-DFA4446801CE}" type="slidenum">
              <a:rPr lang="ru-RU"/>
              <a:pPr/>
              <a:t>12</a:t>
            </a:fld>
            <a:endParaRPr lang="ru-RU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36DDEE-AD66-4903-9235-E9145A8482D4}" type="slidenum">
              <a:rPr lang="ru-RU"/>
              <a:pPr/>
              <a:t>13</a:t>
            </a:fld>
            <a:endParaRPr lang="ru-R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4906CE-5B11-450E-83FC-1E243375A55F}" type="slidenum">
              <a:rPr lang="ru-RU"/>
              <a:pPr/>
              <a:t>14</a:t>
            </a:fld>
            <a:endParaRPr 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7AB966-FF37-4D8E-B97B-501CA71B64A1}" type="slidenum">
              <a:rPr lang="ru-RU"/>
              <a:pPr/>
              <a:t>15</a:t>
            </a:fld>
            <a:endParaRPr 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460927-EF46-4A9B-8931-20E53DAFB7B8}" type="slidenum">
              <a:rPr lang="ru-RU"/>
              <a:pPr/>
              <a:t>2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98F324-12C8-4FA0-A62C-C9965303D75F}" type="slidenum">
              <a:rPr lang="ru-RU"/>
              <a:pPr/>
              <a:t>3</a:t>
            </a:fld>
            <a:endParaRPr lang="ru-RU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1BE8CE-AC56-4CFF-8B34-5C72306EE312}" type="slidenum">
              <a:rPr lang="ru-RU"/>
              <a:pPr/>
              <a:t>4</a:t>
            </a:fld>
            <a:endParaRPr lang="ru-RU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25647A-8D6D-472D-8F15-06EFA7FC8E95}" type="slidenum">
              <a:rPr lang="ru-RU"/>
              <a:pPr/>
              <a:t>5</a:t>
            </a:fld>
            <a:endParaRPr lang="ru-RU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77B39B-41D8-453A-8CEB-184BE4D0C739}" type="slidenum">
              <a:rPr lang="ru-RU"/>
              <a:pPr/>
              <a:t>6</a:t>
            </a:fld>
            <a:endParaRPr 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338358-670B-43A7-AACB-8EFEA6995C97}" type="slidenum">
              <a:rPr lang="ru-RU"/>
              <a:pPr/>
              <a:t>7</a:t>
            </a:fld>
            <a:endParaRPr lang="ru-RU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586352-AC1C-4AF9-8864-3BAFBADD0E76}" type="slidenum">
              <a:rPr lang="ru-RU"/>
              <a:pPr/>
              <a:t>8</a:t>
            </a:fld>
            <a:endParaRPr lang="ru-RU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E1117E-1417-4301-B0D3-FCA6CE4AF389}" type="slidenum">
              <a:rPr lang="ru-RU"/>
              <a:pPr/>
              <a:t>9</a:t>
            </a:fld>
            <a:endParaRPr 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77640C-6A10-4E93-8969-C772FE9912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2FE549-FA52-4320-9BFA-14EC4CC4C6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BCE3EC-0B78-490E-B0A4-E1A171C47B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3645E95A-224D-449B-94CA-39D802530F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226896-A089-4216-9796-703BEB1710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466415-04F1-4375-979D-7FFC632D27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5A6A21-E357-4D9D-ABE9-2B51F1F74D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DB6332-3AFF-465B-B6BE-0AE5938EB0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CA0B7B-50D6-4138-B3A6-88DC4106E5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9DC4AC-A400-477F-982F-A8A3D5B259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E9B25F-F0CE-4947-8BB7-D6F30F1578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99E932-EBB6-4E1D-8C9C-E9D4BC0321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fld id="{F67BC1B8-C772-4BDD-90A3-E9B9F8F564C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47700" y="2049463"/>
            <a:ext cx="9070975" cy="1262062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dirty="0"/>
              <a:t>Моделирование, как метод познания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40510" y="5565787"/>
            <a:ext cx="3237489" cy="163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МБОУ СОШ № 13</a:t>
            </a:r>
          </a:p>
          <a:p>
            <a:r>
              <a:rPr lang="ru-RU" dirty="0" smtClean="0"/>
              <a:t>г.Северодвинск</a:t>
            </a:r>
          </a:p>
          <a:p>
            <a:r>
              <a:rPr lang="ru-RU" dirty="0" smtClean="0"/>
              <a:t>Архангельской области</a:t>
            </a:r>
          </a:p>
          <a:p>
            <a:r>
              <a:rPr lang="ru-RU" dirty="0" smtClean="0"/>
              <a:t>учитель информатики и ИКТ</a:t>
            </a:r>
          </a:p>
          <a:p>
            <a:r>
              <a:rPr lang="ru-RU" dirty="0" smtClean="0"/>
              <a:t>Е.В. Сакулина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83122" y="6994547"/>
            <a:ext cx="818557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2015г.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57163"/>
            <a:ext cx="9070975" cy="706437"/>
          </a:xfrm>
          <a:ln/>
        </p:spPr>
        <p:txBody>
          <a:bodyPr tIns="28224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3200"/>
              <a:t>Области применения моделирования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463" y="936625"/>
            <a:ext cx="9791700" cy="6624638"/>
          </a:xfrm>
          <a:ln/>
        </p:spPr>
        <p:txBody>
          <a:bodyPr/>
          <a:lstStyle/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sz="1600" dirty="0"/>
              <a:t>Экологии (анализ распространения загрязняющих веществ в атмосфере, проектирование шумовых барьеров для борьбы с шумовым загрязнением, прогнозирование погоды и климата, прогнозирование землетрясений).</a:t>
            </a:r>
          </a:p>
          <a:p>
            <a:pPr marL="431800" indent="-3238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sz="1600" dirty="0"/>
              <a:t>Транспорте (конструирование транспортных средств, имитаторы для тренировки пилотов, моделирование транспортных систем, исследование поведения гидравлических систем: нефтепроводов, водопровода).</a:t>
            </a:r>
          </a:p>
          <a:p>
            <a:pPr marL="431800" indent="-3238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sz="1600" dirty="0"/>
              <a:t>Электронике и электротехнике (эмуляция работы электронных устройств).</a:t>
            </a:r>
          </a:p>
          <a:p>
            <a:pPr marL="431800" indent="-3238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sz="1600" dirty="0"/>
              <a:t>Экономике и финансах (прогнозирование цен на финансовых рынках)</a:t>
            </a:r>
          </a:p>
          <a:p>
            <a:pPr marL="431800" indent="-3238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sz="1600" dirty="0"/>
              <a:t>Архитектуре и строительстве (исследование поведения зданий, конструкций и деталей под механической нагрузкой, </a:t>
            </a:r>
            <a:r>
              <a:rPr lang="ru-RU" sz="1600" dirty="0" smtClean="0"/>
              <a:t>прогнозирование </a:t>
            </a:r>
            <a:r>
              <a:rPr lang="ru-RU" sz="1600" dirty="0"/>
              <a:t>прочности конструкций, моделирование вариантов развития городов).</a:t>
            </a:r>
          </a:p>
          <a:p>
            <a:pPr marL="431800" indent="-3238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sz="1600" dirty="0"/>
              <a:t>Управлении и бизнесе (моделирование управления организацией, моделирование рынков сбыта и рынков сырья, моделирование производственных процессов).</a:t>
            </a:r>
          </a:p>
          <a:p>
            <a:pPr marL="431800" indent="-3238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sz="1600" dirty="0"/>
              <a:t>Промышленности (моделирование роботов и автоматических систем, моделирование характеристик деталей).</a:t>
            </a:r>
          </a:p>
          <a:p>
            <a:pPr marL="431800" indent="-3238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sz="1600" dirty="0"/>
              <a:t>Медицине и биологии (моделирование результатов пластических операций, моделирование эпидемий, моделирование воздействия медикаментов).</a:t>
            </a:r>
          </a:p>
          <a:p>
            <a:pPr marL="431800" indent="-32385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sz="1600" dirty="0"/>
              <a:t>Политике и военном деле (моделирование развития межгосударственных отношений, моделирование поведения людей в различных общественно-политических ситуациях, моделирование хода военных действий)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sz="1600" dirty="0"/>
              <a:t>И </a:t>
            </a:r>
            <a:r>
              <a:rPr lang="ru-RU" sz="1600" dirty="0" err="1"/>
              <a:t>тд</a:t>
            </a:r>
            <a:endParaRPr lang="ru-RU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/>
              <a:t>Виды моделирования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25404" y="1493821"/>
          <a:ext cx="942981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 bwMode="auto">
          <a:xfrm>
            <a:off x="6254758" y="2208201"/>
            <a:ext cx="1000132" cy="7143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6"/>
            <a:ext cx="9070975" cy="906444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4000" dirty="0"/>
              <a:t>Составляющие моделирования: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350945"/>
            <a:ext cx="9070975" cy="4802205"/>
          </a:xfrm>
          <a:ln/>
        </p:spPr>
        <p:txBody>
          <a:bodyPr/>
          <a:lstStyle/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dirty="0"/>
              <a:t>1) </a:t>
            </a:r>
            <a:r>
              <a:rPr lang="ru-RU" b="1" dirty="0"/>
              <a:t>субъект</a:t>
            </a:r>
            <a:r>
              <a:rPr lang="ru-RU" dirty="0"/>
              <a:t> (исследователь</a:t>
            </a:r>
            <a:r>
              <a:rPr lang="ru-RU" dirty="0" smtClean="0"/>
              <a:t>),</a:t>
            </a:r>
            <a:endParaRPr lang="ru-RU" dirty="0"/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dirty="0"/>
              <a:t>2) </a:t>
            </a:r>
            <a:r>
              <a:rPr lang="ru-RU" b="1" dirty="0"/>
              <a:t>объект </a:t>
            </a:r>
            <a:r>
              <a:rPr lang="ru-RU" b="1" dirty="0" smtClean="0"/>
              <a:t>исследования</a:t>
            </a:r>
            <a:r>
              <a:rPr lang="ru-RU" dirty="0" smtClean="0"/>
              <a:t>  - </a:t>
            </a:r>
            <a:r>
              <a:rPr lang="ru-RU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некоторая часть окружающего мира, которая может быть рассмотрена как единое целое. </a:t>
            </a:r>
            <a:r>
              <a:rPr lang="ru-RU" dirty="0" smtClean="0"/>
              <a:t>(могут быть процессы – в т.ч. экономические и социальные, явления, предметы)</a:t>
            </a:r>
            <a:endParaRPr lang="ru-RU" dirty="0"/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dirty="0"/>
              <a:t>3) </a:t>
            </a:r>
            <a:r>
              <a:rPr lang="ru-RU" b="1" dirty="0"/>
              <a:t>цель</a:t>
            </a:r>
            <a:r>
              <a:rPr lang="ru-RU" dirty="0"/>
              <a:t> </a:t>
            </a:r>
            <a:r>
              <a:rPr lang="ru-RU" dirty="0" smtClean="0"/>
              <a:t>моделирования - </a:t>
            </a:r>
            <a:r>
              <a:rPr lang="ru-RU" dirty="0"/>
              <a:t>прогноз поведения процесса или системы.</a:t>
            </a:r>
            <a:r>
              <a:rPr lang="ru-RU" i="1" dirty="0"/>
              <a:t> </a:t>
            </a:r>
            <a:r>
              <a:rPr lang="ru-RU" dirty="0"/>
              <a:t>Ключевой вопрос </a:t>
            </a:r>
            <a:r>
              <a:rPr lang="ru-RU" dirty="0" smtClean="0"/>
              <a:t>«</a:t>
            </a:r>
            <a:r>
              <a:rPr lang="ru-RU" dirty="0"/>
              <a:t>ЧТО БУДЕТ, ЕСЛИ</a:t>
            </a:r>
            <a:r>
              <a:rPr lang="ru-RU" dirty="0" smtClean="0"/>
              <a:t>...?»</a:t>
            </a:r>
            <a:endParaRPr lang="ru-RU" dirty="0"/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dirty="0" smtClean="0"/>
              <a:t>4) </a:t>
            </a:r>
            <a:r>
              <a:rPr lang="ru-RU" b="1" dirty="0" smtClean="0"/>
              <a:t>результат</a:t>
            </a:r>
            <a:r>
              <a:rPr lang="ru-RU" dirty="0" smtClean="0"/>
              <a:t> </a:t>
            </a:r>
            <a:r>
              <a:rPr lang="ru-RU" dirty="0"/>
              <a:t>— создание </a:t>
            </a:r>
            <a:r>
              <a:rPr lang="ru-RU" dirty="0" smtClean="0"/>
              <a:t>и использование модели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6"/>
            <a:ext cx="9070975" cy="692130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4000" dirty="0"/>
              <a:t>Особенности моделирования: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3966" y="1350945"/>
            <a:ext cx="6983413" cy="2376487"/>
          </a:xfrm>
          <a:ln/>
        </p:spPr>
        <p:txBody>
          <a:bodyPr/>
          <a:lstStyle/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ru-RU" dirty="0"/>
              <a:t>1</a:t>
            </a:r>
            <a:r>
              <a:rPr lang="ru-RU" sz="2800" dirty="0"/>
              <a:t>. Цель определяет свойства (внешний вид и содержание) модели.</a:t>
            </a:r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ru-RU" sz="2800" dirty="0"/>
              <a:t>2. Для описания и исследования одного и того же объекта может использоваться несколько моделей.</a:t>
            </a:r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ru-RU" dirty="0"/>
              <a:t>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l="5801" r="7167"/>
          <a:stretch>
            <a:fillRect/>
          </a:stretch>
        </p:blipFill>
        <p:spPr bwMode="auto">
          <a:xfrm>
            <a:off x="2397106" y="5137159"/>
            <a:ext cx="2428892" cy="2160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 l="15079" r="11307"/>
          <a:stretch>
            <a:fillRect/>
          </a:stretch>
        </p:blipFill>
        <p:spPr bwMode="auto">
          <a:xfrm>
            <a:off x="7897832" y="4994283"/>
            <a:ext cx="1643074" cy="2303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4138" y="1223963"/>
            <a:ext cx="2232025" cy="3024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/>
          <a:srcRect l="14978" r="14978"/>
          <a:stretch>
            <a:fillRect/>
          </a:stretch>
        </p:blipFill>
        <p:spPr bwMode="auto">
          <a:xfrm>
            <a:off x="5397502" y="4994283"/>
            <a:ext cx="1778000" cy="2447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/>
          <a:srcRect l="16522" r="12096"/>
          <a:stretch>
            <a:fillRect/>
          </a:stretch>
        </p:blipFill>
        <p:spPr bwMode="auto">
          <a:xfrm>
            <a:off x="396842" y="3708399"/>
            <a:ext cx="1714512" cy="2233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620692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4000" dirty="0">
                <a:cs typeface="Arial" charset="0"/>
              </a:rPr>
              <a:t>Особенности моделирования: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5404" y="922317"/>
            <a:ext cx="9358378" cy="1614488"/>
          </a:xfrm>
          <a:ln/>
        </p:spPr>
        <p:txBody>
          <a:bodyPr/>
          <a:lstStyle/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dirty="0"/>
              <a:t>3. </a:t>
            </a:r>
            <a:r>
              <a:rPr lang="ru-RU" sz="2800" dirty="0"/>
              <a:t>Для описания и исследования разных объектов может использоваться одна и та же модель.</a:t>
            </a:r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2800" dirty="0"/>
              <a:t>4. Ни одна модель не заменяет реальный объект полностью.</a:t>
            </a:r>
          </a:p>
        </p:txBody>
      </p:sp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8478" y="2636829"/>
            <a:ext cx="5618533" cy="2232020"/>
          </a:xfrm>
          <a:prstGeom prst="rect">
            <a:avLst/>
          </a:prstGeom>
        </p:spPr>
      </p:pic>
      <p:pic>
        <p:nvPicPr>
          <p:cNvPr id="11" name="Рисунок 10" descr="8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18" y="4851407"/>
            <a:ext cx="1143008" cy="2336795"/>
          </a:xfrm>
          <a:prstGeom prst="rect">
            <a:avLst/>
          </a:prstGeom>
        </p:spPr>
      </p:pic>
      <p:pic>
        <p:nvPicPr>
          <p:cNvPr id="12" name="Рисунок 11" descr="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1288" y="4922845"/>
            <a:ext cx="1456448" cy="2354258"/>
          </a:xfrm>
          <a:prstGeom prst="rect">
            <a:avLst/>
          </a:prstGeom>
        </p:spPr>
      </p:pic>
      <p:pic>
        <p:nvPicPr>
          <p:cNvPr id="13" name="Рисунок 12" descr="10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1486" y="4994283"/>
            <a:ext cx="1437922" cy="2290758"/>
          </a:xfrm>
          <a:prstGeom prst="rect">
            <a:avLst/>
          </a:prstGeom>
        </p:spPr>
      </p:pic>
      <p:pic>
        <p:nvPicPr>
          <p:cNvPr id="14" name="Рисунок 13" descr="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122" y="5208597"/>
            <a:ext cx="1857388" cy="2051291"/>
          </a:xfrm>
          <a:prstGeom prst="rect">
            <a:avLst/>
          </a:prstGeom>
        </p:spPr>
      </p:pic>
      <p:pic>
        <p:nvPicPr>
          <p:cNvPr id="15" name="Рисунок 14" descr="1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3386" y="5137159"/>
            <a:ext cx="3219345" cy="21193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692130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4000" dirty="0"/>
              <a:t>Основные этапы моделирования: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463" y="1152525"/>
            <a:ext cx="9575800" cy="6264275"/>
          </a:xfrm>
          <a:ln/>
        </p:spPr>
        <p:txBody>
          <a:bodyPr/>
          <a:lstStyle/>
          <a:p>
            <a:pPr marL="565150" indent="-45720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sz="2400" dirty="0" smtClean="0"/>
              <a:t>1. Постановка </a:t>
            </a:r>
            <a:r>
              <a:rPr lang="ru-RU" sz="2400" dirty="0"/>
              <a:t>цели и задач моделирования.</a:t>
            </a:r>
          </a:p>
          <a:p>
            <a:pPr marL="565150" indent="-45720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sz="2400" dirty="0" smtClean="0"/>
              <a:t>2. Разработка </a:t>
            </a:r>
            <a:r>
              <a:rPr lang="ru-RU" sz="2400" dirty="0"/>
              <a:t>моделей:</a:t>
            </a:r>
          </a:p>
          <a:p>
            <a:pPr marL="565150" indent="-45720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sz="2400" dirty="0"/>
              <a:t>- Анализ объекта. Информационная модель. Выделение существенных, с точки зрения целей проводимого исследования, свойств объекта.</a:t>
            </a:r>
          </a:p>
          <a:p>
            <a:pPr marL="565150" indent="-45720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sz="2400" dirty="0"/>
              <a:t>- Формализованная модель - описательная информационная модель записывается с помощью какого-либо формального языка.</a:t>
            </a:r>
          </a:p>
          <a:p>
            <a:pPr marL="565150" indent="-45720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sz="2400" dirty="0"/>
              <a:t>- Компьютерная модель перевод формализованной модели в компьютерную форму (на языке программирования, с использованием электронных таблиц, БД ит.д.)</a:t>
            </a:r>
          </a:p>
          <a:p>
            <a:pPr marL="565150" indent="-45720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sz="2400" dirty="0" smtClean="0"/>
              <a:t>3. Компьютерный </a:t>
            </a:r>
            <a:r>
              <a:rPr lang="ru-RU" sz="2400" dirty="0"/>
              <a:t>эксперимент.</a:t>
            </a:r>
          </a:p>
          <a:p>
            <a:pPr marL="565150" indent="-457200"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sz="2400" dirty="0" smtClean="0"/>
              <a:t>4. Анализ </a:t>
            </a:r>
            <a:r>
              <a:rPr lang="ru-RU" sz="2400" dirty="0"/>
              <a:t>полученных результатов и корректировка исследуемой модели.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165100"/>
            <a:ext cx="9070975" cy="8429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/>
              <a:t>Из истории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976313"/>
            <a:ext cx="9791700" cy="2622550"/>
          </a:xfrm>
          <a:ln/>
        </p:spPr>
        <p:txBody>
          <a:bodyPr tIns="22932"/>
          <a:lstStyle/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sz="2600"/>
              <a:t>Моделирование в научных исследованиях стало применяться еще в глубокой древности и постепенно захватывало все новые области научных знаний: техническое конструирование, строительство и архитектуру, астрономию, физику, химию, биологию и, наконец, общественные науки. </a:t>
            </a: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56" y="3708399"/>
            <a:ext cx="4403801" cy="2922523"/>
          </a:xfrm>
          <a:prstGeom prst="rect">
            <a:avLst/>
          </a:prstGeom>
        </p:spPr>
      </p:pic>
      <p:pic>
        <p:nvPicPr>
          <p:cNvPr id="7" name="Рисунок 6" descr="Без имени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6" y="3279771"/>
            <a:ext cx="3015210" cy="374968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7794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/>
              <a:t>Модель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1265238"/>
            <a:ext cx="9720263" cy="1758950"/>
          </a:xfrm>
          <a:ln/>
        </p:spPr>
        <p:txBody>
          <a:bodyPr tIns="22932"/>
          <a:lstStyle/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sz="2600"/>
              <a:t>Модель - это такой материальный или мысленно представляемый объект, который в процессе исследования замещает объект-оригинал так, что его непосредственное изучение дает новые знания об объекте-оригинале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536" y="4494217"/>
            <a:ext cx="2562033" cy="22860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t="14964"/>
          <a:stretch>
            <a:fillRect/>
          </a:stretch>
        </p:blipFill>
        <p:spPr bwMode="auto">
          <a:xfrm>
            <a:off x="5040312" y="3422647"/>
            <a:ext cx="3887788" cy="3981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97502" y="2851143"/>
            <a:ext cx="3168650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60876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ru-RU" dirty="0">
                <a:solidFill>
                  <a:srgbClr val="000000"/>
                </a:solidFill>
              </a:rPr>
              <a:t>Модель развития общества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4000" dirty="0"/>
              <a:t>Классификации моделей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384675"/>
          </a:xfrm>
          <a:ln/>
        </p:spPr>
        <p:txBody>
          <a:bodyPr/>
          <a:lstStyle/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/>
              <a:t>1) По области использования</a:t>
            </a:r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/>
              <a:t>2) С учетом изменения во время использования</a:t>
            </a:r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/>
              <a:t>3) По сферам деятельности</a:t>
            </a:r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/>
              <a:t>4) По способу представления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28224"/>
          <a:lstStyle/>
          <a:p>
            <a:pPr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3200">
                <a:cs typeface="Arial" charset="0"/>
              </a:rPr>
              <a:t>По области использования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20688" y="1655763"/>
            <a:ext cx="5338762" cy="3508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224" rIns="0" bIns="0"/>
          <a:lstStyle/>
          <a:p>
            <a:pPr>
              <a:spcAft>
                <a:spcPts val="2500"/>
              </a:spcAft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3200">
                <a:solidFill>
                  <a:srgbClr val="000000"/>
                </a:solidFill>
                <a:cs typeface="Arial" charset="0"/>
              </a:rPr>
              <a:t>1) Учебные</a:t>
            </a:r>
          </a:p>
          <a:p>
            <a:pPr>
              <a:spcAft>
                <a:spcPts val="2500"/>
              </a:spcAft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3200">
                <a:solidFill>
                  <a:srgbClr val="000000"/>
                </a:solidFill>
                <a:cs typeface="Arial" charset="0"/>
              </a:rPr>
              <a:t>2) Игровые</a:t>
            </a:r>
          </a:p>
          <a:p>
            <a:pPr>
              <a:spcAft>
                <a:spcPts val="2500"/>
              </a:spcAft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3200">
                <a:solidFill>
                  <a:srgbClr val="000000"/>
                </a:solidFill>
                <a:cs typeface="Arial" charset="0"/>
              </a:rPr>
              <a:t>3) Опытные</a:t>
            </a:r>
          </a:p>
          <a:p>
            <a:pPr>
              <a:spcAft>
                <a:spcPts val="2500"/>
              </a:spcAft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3200">
                <a:solidFill>
                  <a:srgbClr val="000000"/>
                </a:solidFill>
                <a:cs typeface="Arial" charset="0"/>
              </a:rPr>
              <a:t>4) Научно-технические</a:t>
            </a:r>
          </a:p>
          <a:p>
            <a:pPr>
              <a:spcAft>
                <a:spcPts val="2500"/>
              </a:spcAft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3200">
                <a:solidFill>
                  <a:srgbClr val="000000"/>
                </a:solidFill>
                <a:cs typeface="Arial" charset="0"/>
              </a:rPr>
              <a:t>5) Имитационные</a:t>
            </a:r>
          </a:p>
        </p:txBody>
      </p:sp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38" y="1422383"/>
            <a:ext cx="2085980" cy="2288784"/>
          </a:xfrm>
          <a:prstGeom prst="rect">
            <a:avLst/>
          </a:prstGeom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254" y="1422383"/>
            <a:ext cx="4127510" cy="2729012"/>
          </a:xfrm>
          <a:prstGeom prst="rect">
            <a:avLst/>
          </a:prstGeom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692" y="4494217"/>
            <a:ext cx="4028465" cy="2682612"/>
          </a:xfrm>
          <a:prstGeom prst="rect">
            <a:avLst/>
          </a:prstGeom>
        </p:spPr>
      </p:pic>
      <p:pic>
        <p:nvPicPr>
          <p:cNvPr id="11" name="Рисунок 10" descr="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784" y="5280035"/>
            <a:ext cx="3294070" cy="19764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922338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4000" dirty="0"/>
              <a:t>По сферам деятельности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384675"/>
          </a:xfrm>
          <a:ln/>
        </p:spPr>
        <p:txBody>
          <a:bodyPr/>
          <a:lstStyle/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/>
              <a:t>1) Познавательные</a:t>
            </a:r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/>
              <a:t>2) Коммуникативные</a:t>
            </a:r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/>
              <a:t>3) Модели практической деятельности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4092575"/>
            <a:ext cx="4672012" cy="3106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6575" y="4032250"/>
            <a:ext cx="3975100" cy="306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779463"/>
          </a:xfrm>
          <a:ln/>
        </p:spPr>
        <p:txBody>
          <a:bodyPr tIns="28224"/>
          <a:lstStyle/>
          <a:p>
            <a:pPr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3200">
                <a:cs typeface="Arial" charset="0"/>
              </a:rPr>
              <a:t>С учетом изменения во время </a:t>
            </a:r>
            <a:r>
              <a:rPr lang="ru-RU" sz="3200">
                <a:latin typeface="Arial Unicode MS" charset="0"/>
              </a:rPr>
              <a:t>использования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1800" y="942975"/>
            <a:ext cx="9431338" cy="4384675"/>
          </a:xfrm>
          <a:ln/>
        </p:spPr>
        <p:txBody>
          <a:bodyPr/>
          <a:lstStyle/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/>
              <a:t>1</a:t>
            </a:r>
            <a:r>
              <a:rPr lang="ru-RU" sz="2600"/>
              <a:t>) Динамические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2600"/>
              <a:t>Детерминированная модель — аналитическое представление закономерности с учетом реальных факторов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2600"/>
              <a:t>Вероятностная модель — возможное изменение объекта</a:t>
            </a:r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2600"/>
              <a:t>2) Статистические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3675" y="4208465"/>
            <a:ext cx="4806950" cy="3168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4208465"/>
            <a:ext cx="4911725" cy="2922585"/>
          </a:xfrm>
          <a:prstGeom prst="rect">
            <a:avLst/>
          </a:prstGeom>
          <a:noFill/>
          <a:ln w="9525" cap="flat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6"/>
            <a:ext cx="9070975" cy="620692"/>
          </a:xfrm>
          <a:ln/>
        </p:spPr>
        <p:txBody>
          <a:bodyPr tIns="28224"/>
          <a:lstStyle/>
          <a:p>
            <a:pPr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3200" dirty="0">
                <a:cs typeface="Arial" charset="0"/>
              </a:rPr>
              <a:t>По способу представления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53966" y="1065193"/>
          <a:ext cx="957269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sz="4000" dirty="0"/>
              <a:t>Моделирование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384675"/>
          </a:xfrm>
          <a:ln/>
        </p:spPr>
        <p:txBody>
          <a:bodyPr/>
          <a:lstStyle/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/>
              <a:t>Моделирование - процесс построения, изучения и применения моделей.</a:t>
            </a:r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/>
              <a:t>Моделирование - это метод познания, состоящий в создании и исследовании моделей.</a:t>
            </a:r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/>
              <a:t>Моделирование -процесс построения моделей для исследования и изучения объектов, процессов или явлений.</a:t>
            </a:r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651</Words>
  <PresentationFormat>Произвольный</PresentationFormat>
  <Paragraphs>99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Моделирование, как метод познания</vt:lpstr>
      <vt:lpstr>Из истории</vt:lpstr>
      <vt:lpstr>Модель</vt:lpstr>
      <vt:lpstr>Классификации моделей</vt:lpstr>
      <vt:lpstr>По области использования</vt:lpstr>
      <vt:lpstr>По сферам деятельности</vt:lpstr>
      <vt:lpstr>С учетом изменения во время использования</vt:lpstr>
      <vt:lpstr>По способу представления</vt:lpstr>
      <vt:lpstr>Моделирование</vt:lpstr>
      <vt:lpstr>Области применения моделирования</vt:lpstr>
      <vt:lpstr>Виды моделирования</vt:lpstr>
      <vt:lpstr>Составляющие моделирования:</vt:lpstr>
      <vt:lpstr>Особенности моделирования:</vt:lpstr>
      <vt:lpstr>Особенности моделирования:</vt:lpstr>
      <vt:lpstr>Основные этапы моделирования: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Моделирование, как метод познания</dc:title>
  <dc:creator>Сакулина Екатерина</dc:creator>
  <cp:lastModifiedBy>кабинет 80 </cp:lastModifiedBy>
  <cp:revision>9</cp:revision>
  <cp:lastPrinted>1601-01-01T00:00:00Z</cp:lastPrinted>
  <dcterms:created xsi:type="dcterms:W3CDTF">2015-10-15T17:10:31Z</dcterms:created>
  <dcterms:modified xsi:type="dcterms:W3CDTF">2015-10-15T13:09:49Z</dcterms:modified>
</cp:coreProperties>
</file>