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MS Outlook" pitchFamily="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000"/>
    <a:srgbClr val="CC3300"/>
    <a:srgbClr val="FF9900"/>
    <a:srgbClr val="0099FF"/>
    <a:srgbClr val="FFFF66"/>
    <a:srgbClr val="00FF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3093-F1E8-49B9-BF7F-9DBA7CAF6E5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9A5B6-3A82-4323-93B4-EC12029B3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41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9A5B6-3A82-4323-93B4-EC12029B38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19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9A5B6-3A82-4323-93B4-EC12029B38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C3B36-6E7B-4D2C-8C3B-187766610F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439167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014EE-A715-47D3-B23A-FFAE74973F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108352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7756-A5E2-43AA-8A97-07D7777151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561841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5F1E8B-ECB6-4D68-AB55-7726CAD477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025259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A2D11A-D571-49EB-B0C5-47F3A31806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66175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C29D-E581-4988-9D23-1845715C1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338871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1DE64-27B3-4B90-B2C0-6984BEB34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079146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5054C-A6F5-4CAA-82E7-7B1BDDB7E4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822609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C6D4-C032-4D82-98C0-7242AA383A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846600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394B-D92C-4EED-945C-89415C741E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82079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F9333-540A-44E2-AF88-9DA44A09AC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59909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762F-EE7E-4DE4-90E4-F8459C9BF4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676707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2144C-A2A9-4EEA-87F2-83D16A6528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6959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8FF1BF-1344-4A99-8B7F-C16FAC2FF8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2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6" Type="http://schemas.microsoft.com/office/2007/relationships/hdphoto" Target="../media/hdphoto5.wdp"/><Relationship Id="rId10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79;&#1074;&#1091;&#1082;&#1080;\&#1103;&#1084;&#1072;&#1081;&#1082;&#1072;.mid" TargetMode="External"/><Relationship Id="rId5" Type="http://schemas.openxmlformats.org/officeDocument/2006/relationships/image" Target="../media/image2.png"/><Relationship Id="rId4" Type="http://schemas.microsoft.com/office/2007/relationships/media" Target="file:///E:\&#1079;&#1074;&#1091;&#1082;&#1080;\&#1103;&#1084;&#1072;&#1081;&#1082;&#1072;.m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VIVNV\Local%20Settings\Temporary%20Internet%20Files\Content.IE5\G1XIPJSJ\MS900082181%5b2%5d.mid" TargetMode="External"/><Relationship Id="rId5" Type="http://schemas.openxmlformats.org/officeDocument/2006/relationships/image" Target="../media/image2.png"/><Relationship Id="rId4" Type="http://schemas.microsoft.com/office/2007/relationships/media" Target="file:///C:\Documents%20and%20Settings\VIVNV\Local%20Settings\Temporary%20Internet%20Files\Content.IE5\G1XIPJSJ\MS900082181%5b2%5d.m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media" Target="file:///C:\Documents%20and%20Settings\VIVNV\Local%20Settings\Temporary%20Internet%20Files\Content.IE5\48CLXU5N\MS900082182%5b2%5d.mid" TargetMode="External"/><Relationship Id="rId2" Type="http://schemas.openxmlformats.org/officeDocument/2006/relationships/audio" Target="file:///C:\Documents%20and%20Settings\VIVNV\Local%20Settings\Temporary%20Internet%20Files\Content.IE5\48CLXU5N\MS900082182%5b2%5d.mid" TargetMode="External"/><Relationship Id="rId1" Type="http://schemas.openxmlformats.org/officeDocument/2006/relationships/audio" Target="file:///C:\Documents%20and%20Settings\VIVNV\Local%20Settings\Temporary%20Internet%20Files\Content.IE5\T0ISQ6Y9\MS900054316%5b1%5d.mid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microsoft.com/office/2007/relationships/media" Target="file:///C:\Documents%20and%20Settings\VIVNV\Local%20Settings\Temporary%20Internet%20Files\Content.IE5\T0ISQ6Y9\MS900054316%5b1%5d.m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4813"/>
            <a:ext cx="8569325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8800" b="1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8800" b="1" dirty="0" smtClean="0">
                <a:solidFill>
                  <a:srgbClr val="008000"/>
                </a:solidFill>
              </a:rPr>
              <a:t>Й</a:t>
            </a:r>
            <a:endParaRPr lang="en-US" sz="8800" b="1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ru-RU" sz="8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2  0.021 0.03464  C 0.025 0.0493  0.027 0.06662  0.029 0.08394  C 0.031 0.10126  0.029 0.11592  0.027 0.13191  C 0.025 0.14656  0.022 0.16255  0.015 0.17588  C 0.009 0.1892  -0.001 0.19986  -0.012 0.20786  C -0.022 0.21585  -0.034 0.22118  -0.046 0.22384  C -0.058 0.22651  -0.07 0.22651  -0.081 0.22384  C -0.093 0.22118  -0.104 0.21452  -0.113 0.20386  C -0.122 0.19453  -0.13 0.18254  -0.134 0.16788  C -0.139 0.15456  -0.141 0.13591  -0.141 0.12125  C -0.142 0.10659  -0.141 0.08927  -0.136 0.07461  C -0.131 0.06129  -0.122 0.05063  -0.11 0.0453  C -0.098 0.0413  -0.086 0.04663  -0.078 0.05596  C -0.071 0.06529  -0.066 0.07994  -0.065 0.09727  C -0.065 0.11459  -0.066 0.13058  -0.071 0.1439  C -0.076 0.15722  -0.075 0.15989  -0.095 0.17721  C -0.113 0.19586  -0.131 0.19053  -0.142 0.19187  C -0.153 0.19187  -0.162 0.18654  -0.173 0.18121  C -0.185 0.17455  -0.195 0.16255  -0.202 0.15189  C -0.209 0.14124  -0.212 0.12791  -0.216 0.10659  C -0.219 0.08527  -0.219 0.07461  -0.219 0.05863  C -0.219 0.04264  -0.219 0.02665  -0.219 0.01066  E" pathEditMode="relative" ptsTypes="">
                                      <p:cBhvr>
                                        <p:cTn id="11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3.257E-6 L 0.02969 0.13185 L 0.04479 3.257E-6 L 0.06077 0.13185 L 0.07674 3.257E-6 L 0.09167 0.13185 L 0.10764 3.257E-6 L 0.12275 0.13185 L 0.13872 3.257E-6 L 0.15469 0.13185 L 0.16979 3.257E-6 L 0.18577 0.13185 L 0.2007 3.257E-6 L 0.21667 0.13185 L 0.23264 3.257E-6 L 0.24775 0.13185 L 0.26372 3.257E-6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1" grpId="1" build="p"/>
      <p:bldP spid="2051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9896" r="8906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0" y="1988800"/>
            <a:ext cx="3105472" cy="36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620610"/>
            <a:ext cx="2232310" cy="20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allforchildren.ru/pictures/hedgehog_s/ej37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40" y="1772770"/>
            <a:ext cx="1762125" cy="1143001"/>
          </a:xfrm>
          <a:prstGeom prst="rect">
            <a:avLst/>
          </a:prstGeom>
          <a:noFill/>
        </p:spPr>
      </p:pic>
      <p:pic>
        <p:nvPicPr>
          <p:cNvPr id="2052" name="Picture 4" descr="крутящаяся юл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550" y="3356990"/>
            <a:ext cx="2376330" cy="2376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410" y="692620"/>
            <a:ext cx="216181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10" y="2060810"/>
            <a:ext cx="21616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10" y="3573020"/>
            <a:ext cx="207623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10" y="5013220"/>
            <a:ext cx="208829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915770" y="1196690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915770" y="2492870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915770" y="4005080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15770" y="5517290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4310" y="332570"/>
            <a:ext cx="869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320" y="1700760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330" y="314096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330" y="4797190"/>
            <a:ext cx="8114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76320" y="141272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48330" y="278091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48330" y="422111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20340" y="587734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36370" y="141272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08380" y="27809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08380" y="422111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80390" y="587734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580"/>
            <a:ext cx="6851180" cy="4536630"/>
          </a:xfrm>
        </p:spPr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ямка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10" y="321297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63860" y="321297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0" y="980660"/>
            <a:ext cx="5760800" cy="4104570"/>
          </a:xfrm>
        </p:spPr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лямка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9790" y="364503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347830" y="364503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4 0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0" y="548600"/>
            <a:ext cx="7921100" cy="554477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Лес,  люк, мясо, Лёня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90" y="692620"/>
            <a:ext cx="475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 мягкие согласные. Скажи, что их смягчает.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MP90040135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0200" y="3789363"/>
            <a:ext cx="122555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8800" b="1" dirty="0">
                <a:solidFill>
                  <a:srgbClr val="008000"/>
                </a:solidFill>
              </a:rPr>
              <a:t>Й</a:t>
            </a:r>
          </a:p>
        </p:txBody>
      </p:sp>
      <p:pic>
        <p:nvPicPr>
          <p:cNvPr id="4133" name="ямайка.mid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382" fill="hold"/>
                                        <p:tgtEl>
                                          <p:spTgt spid="4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P90044433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479925" y="2773363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524750" y="3068638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4500563" y="4508500"/>
            <a:ext cx="9366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9600" b="1">
                <a:solidFill>
                  <a:srgbClr val="008000"/>
                </a:solidFill>
                <a:latin typeface="Arial" charset="0"/>
              </a:rPr>
              <a:t>Й</a:t>
            </a:r>
          </a:p>
        </p:txBody>
      </p:sp>
      <p:pic>
        <p:nvPicPr>
          <p:cNvPr id="5174" name="MS900082181[2].mid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2  0.021 0.03464  C 0.025 0.0493  0.027 0.06662  0.029 0.08394  C 0.031 0.10126  0.029 0.11592  0.027 0.13191  C 0.025 0.14656  0.022 0.16255  0.015 0.17588  C 0.009 0.1892  -0.001 0.19986  -0.012 0.20786  C -0.022 0.21585  -0.034 0.22118  -0.046 0.22384  C -0.058 0.22651  -0.07 0.22651  -0.081 0.22384  C -0.093 0.22118  -0.104 0.21452  -0.113 0.20386  C -0.122 0.19453  -0.13 0.18254  -0.134 0.16788  C -0.139 0.15456  -0.141 0.13591  -0.141 0.12125  C -0.142 0.10659  -0.141 0.08927  -0.136 0.07461  C -0.131 0.06129  -0.122 0.05063  -0.11 0.0453  C -0.098 0.0413  -0.086 0.04663  -0.078 0.05596  C -0.071 0.06529  -0.066 0.07994  -0.065 0.09727  C -0.065 0.11459  -0.066 0.13058  -0.071 0.1439  C -0.076 0.15722  -0.075 0.15989  -0.095 0.17721  C -0.113 0.19586  -0.131 0.19053  -0.142 0.19187  C -0.153 0.19187  -0.162 0.18654  -0.173 0.18121  C -0.185 0.17455  -0.195 0.16255  -0.202 0.15189  C -0.209 0.14124  -0.212 0.12791  -0.216 0.10659  C -0.219 0.08527  -0.219 0.07461  -0.219 0.05863  C -0.219 0.04264  -0.219 0.02665  -0.219 0.01066  E" pathEditMode="relative" ptsTypes="">
                                      <p:cBhvr>
                                        <p:cTn id="8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91  L 0.031 0  L 0.047 0.13191  L 0.063 0  L 0.078 0.13191  L 0.094 0  L 0.109 0.13191  L 0.125 0  L 0.141 0.13191  L 0.156 0  L 0.172 0.13191  L 0.187 0  L 0.203 0.13191  L 0.219 0  L 0.234 0.13191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74"/>
                </p:tgtEl>
              </p:cMediaNode>
            </p:audio>
          </p:childTnLst>
        </p:cTn>
      </p:par>
    </p:tnLst>
    <p:bldLst>
      <p:bldP spid="5147" grpId="1"/>
      <p:bldP spid="514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MS900054316[1].mid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479925" y="2773363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225925" y="2773363"/>
            <a:ext cx="692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8000"/>
                </a:solidFill>
              </a:rPr>
              <a:t>Й</a:t>
            </a:r>
          </a:p>
        </p:txBody>
      </p:sp>
      <p:pic>
        <p:nvPicPr>
          <p:cNvPr id="6149" name="Picture 5" descr="MM900285291[2]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8713788" cy="6446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MS900082182[2].mi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" fill="hold"/>
                                        <p:tgtEl>
                                          <p:spTgt spid="6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4340" name="Picture 4" descr="MM900236228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552450" cy="285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M900236228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3050"/>
            <a:ext cx="5761038" cy="1154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MM900285291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MM900236228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0" y="3735568"/>
            <a:ext cx="5364000" cy="37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M900236228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98" y="3692523"/>
            <a:ext cx="4932000" cy="28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23850" y="981075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19338" y="5135563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35238" y="5351463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23850" y="11588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1835150" y="981075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132138" y="981075"/>
            <a:ext cx="1042987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500563" y="981075"/>
            <a:ext cx="1042987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5940425" y="981075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7380288" y="981075"/>
            <a:ext cx="1042987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611450" y="1196975"/>
            <a:ext cx="43206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1835150" y="11588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3132138" y="11588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4500563" y="11588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5940425" y="11588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7380288" y="11588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WordArt 27"/>
          <p:cNvSpPr>
            <a:spLocks noChangeArrowheads="1" noChangeShapeType="1" noTextEdit="1"/>
          </p:cNvSpPr>
          <p:nvPr/>
        </p:nvSpPr>
        <p:spPr bwMode="auto">
          <a:xfrm>
            <a:off x="2195513" y="1196975"/>
            <a:ext cx="392112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23582" name="WordArt 30"/>
          <p:cNvSpPr>
            <a:spLocks noChangeArrowheads="1" noChangeShapeType="1" noTextEdit="1"/>
          </p:cNvSpPr>
          <p:nvPr/>
        </p:nvSpPr>
        <p:spPr bwMode="auto">
          <a:xfrm>
            <a:off x="3419475" y="1196975"/>
            <a:ext cx="388938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23583" name="WordArt 31"/>
          <p:cNvSpPr>
            <a:spLocks noChangeArrowheads="1" noChangeShapeType="1" noTextEdit="1"/>
          </p:cNvSpPr>
          <p:nvPr/>
        </p:nvSpPr>
        <p:spPr bwMode="auto">
          <a:xfrm>
            <a:off x="4859338" y="1196975"/>
            <a:ext cx="3810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</a:t>
            </a:r>
          </a:p>
        </p:txBody>
      </p:sp>
      <p:sp>
        <p:nvSpPr>
          <p:cNvPr id="23584" name="WordArt 32"/>
          <p:cNvSpPr>
            <a:spLocks noChangeArrowheads="1" noChangeShapeType="1" noTextEdit="1"/>
          </p:cNvSpPr>
          <p:nvPr/>
        </p:nvSpPr>
        <p:spPr bwMode="auto">
          <a:xfrm>
            <a:off x="6227763" y="1196975"/>
            <a:ext cx="454025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Ы</a:t>
            </a:r>
          </a:p>
        </p:txBody>
      </p:sp>
      <p:sp>
        <p:nvSpPr>
          <p:cNvPr id="23585" name="WordArt 33"/>
          <p:cNvSpPr>
            <a:spLocks noChangeArrowheads="1" noChangeShapeType="1" noTextEdit="1"/>
          </p:cNvSpPr>
          <p:nvPr/>
        </p:nvSpPr>
        <p:spPr bwMode="auto">
          <a:xfrm>
            <a:off x="7667625" y="1196975"/>
            <a:ext cx="392113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23587" name="WordArt 35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35242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3588" name="WordArt 36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304800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3589" name="WordArt 37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2952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23590" name="WordArt 38"/>
          <p:cNvSpPr>
            <a:spLocks noChangeArrowheads="1" noChangeShapeType="1" noTextEdit="1"/>
          </p:cNvSpPr>
          <p:nvPr/>
        </p:nvSpPr>
        <p:spPr bwMode="auto">
          <a:xfrm>
            <a:off x="4859338" y="476250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Э</a:t>
            </a:r>
          </a:p>
        </p:txBody>
      </p:sp>
      <p:sp>
        <p:nvSpPr>
          <p:cNvPr id="23591" name="WordArt 39"/>
          <p:cNvSpPr>
            <a:spLocks noChangeArrowheads="1" noChangeShapeType="1" noTextEdit="1"/>
          </p:cNvSpPr>
          <p:nvPr/>
        </p:nvSpPr>
        <p:spPr bwMode="auto">
          <a:xfrm>
            <a:off x="6300788" y="476250"/>
            <a:ext cx="4095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3592" name="WordArt 40"/>
          <p:cNvSpPr>
            <a:spLocks noChangeArrowheads="1" noChangeShapeType="1" noTextEdit="1"/>
          </p:cNvSpPr>
          <p:nvPr/>
        </p:nvSpPr>
        <p:spPr bwMode="auto">
          <a:xfrm>
            <a:off x="7740650" y="476250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3593" name="WordArt 41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382588" cy="6953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pic>
        <p:nvPicPr>
          <p:cNvPr id="23594" name="Picture 42" descr="MM900356791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3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31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repeatCount="5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nimBg="1"/>
      <p:bldP spid="23573" grpId="2" animBg="1"/>
      <p:bldP spid="23573" grpId="3" animBg="1"/>
      <p:bldP spid="23573" grpId="5"/>
      <p:bldP spid="23573" grpId="6"/>
      <p:bldP spid="23579" grpId="0" animBg="1"/>
      <p:bldP spid="23582" grpId="0" animBg="1"/>
      <p:bldP spid="23583" grpId="0" animBg="1"/>
      <p:bldP spid="23584" grpId="0" animBg="1"/>
      <p:bldP spid="23585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2" grpId="0" animBg="1"/>
      <p:bldP spid="23593" grpId="0" animBg="1"/>
      <p:bldP spid="23593" grpId="1" animBg="1"/>
      <p:bldP spid="23593" grpId="2" animBg="1"/>
      <p:bldP spid="2359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3708400" y="4508500"/>
            <a:ext cx="1439863" cy="17287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924300" y="404813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924300" y="12684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284663" y="692150"/>
            <a:ext cx="304800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4284663" y="1484313"/>
            <a:ext cx="3746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pic>
        <p:nvPicPr>
          <p:cNvPr id="24585" name="Picture 9" descr="MM900356791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3781425" y="547688"/>
            <a:ext cx="382588" cy="6953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3635375" y="3646488"/>
            <a:ext cx="1584325" cy="935037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4067175" y="4797425"/>
            <a:ext cx="333375" cy="57626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4500563" y="5300663"/>
            <a:ext cx="3746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86" grpId="0" animBg="1"/>
      <p:bldP spid="24586" grpId="1" animBg="1"/>
      <p:bldP spid="24588" grpId="0" animBg="1"/>
      <p:bldP spid="24589" grpId="0" animBg="1"/>
      <p:bldP spid="24592" grpId="0" animBg="1"/>
      <p:bldP spid="245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179388" y="4365625"/>
            <a:ext cx="1225550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7812088" y="1052513"/>
            <a:ext cx="1042987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WordArt 20"/>
          <p:cNvSpPr>
            <a:spLocks noChangeArrowheads="1" noChangeShapeType="1" noTextEdit="1"/>
          </p:cNvSpPr>
          <p:nvPr/>
        </p:nvSpPr>
        <p:spPr bwMode="auto">
          <a:xfrm>
            <a:off x="8101013" y="1268413"/>
            <a:ext cx="392112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7740650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0" y="3500438"/>
            <a:ext cx="1584325" cy="9366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23850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50825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835150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348038" y="1052513"/>
            <a:ext cx="1042987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787900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300788" y="1052513"/>
            <a:ext cx="1042987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2286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1763713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76600" y="188913"/>
            <a:ext cx="1150938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4716463" y="188913"/>
            <a:ext cx="1150937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227763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635375" y="1268413"/>
            <a:ext cx="388938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5076825" y="1268413"/>
            <a:ext cx="3810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</a:t>
            </a: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6588125" y="1268413"/>
            <a:ext cx="454025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Ы</a:t>
            </a: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35242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8694" name="WordArt 22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304800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8695" name="WordArt 23"/>
          <p:cNvSpPr>
            <a:spLocks noChangeArrowheads="1" noChangeShapeType="1" noTextEdit="1"/>
          </p:cNvSpPr>
          <p:nvPr/>
        </p:nvSpPr>
        <p:spPr bwMode="auto">
          <a:xfrm>
            <a:off x="3708400" y="549275"/>
            <a:ext cx="2952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28696" name="WordArt 24"/>
          <p:cNvSpPr>
            <a:spLocks noChangeArrowheads="1" noChangeShapeType="1" noTextEdit="1"/>
          </p:cNvSpPr>
          <p:nvPr/>
        </p:nvSpPr>
        <p:spPr bwMode="auto">
          <a:xfrm>
            <a:off x="5148263" y="549275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Э</a:t>
            </a: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6588125" y="549275"/>
            <a:ext cx="4095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>
            <a:off x="8172450" y="549275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8699" name="WordArt 27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3746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28703" name="WordArt 31"/>
          <p:cNvSpPr>
            <a:spLocks noChangeArrowheads="1" noChangeShapeType="1" noTextEdit="1"/>
          </p:cNvSpPr>
          <p:nvPr/>
        </p:nvSpPr>
        <p:spPr bwMode="auto">
          <a:xfrm>
            <a:off x="468313" y="4652963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04" name="WordArt 32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3746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pic>
        <p:nvPicPr>
          <p:cNvPr id="28706" name="j0213686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8" name="Picture 36" descr="MM900356791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9" name="WordArt 37"/>
          <p:cNvSpPr>
            <a:spLocks noChangeArrowheads="1" noChangeShapeType="1" noTextEdit="1"/>
          </p:cNvSpPr>
          <p:nvPr/>
        </p:nvSpPr>
        <p:spPr bwMode="auto">
          <a:xfrm>
            <a:off x="2195513" y="1268413"/>
            <a:ext cx="392112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1619250" y="4365625"/>
            <a:ext cx="1296988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2" name="AutoShape 40"/>
          <p:cNvSpPr>
            <a:spLocks noChangeArrowheads="1"/>
          </p:cNvSpPr>
          <p:nvPr/>
        </p:nvSpPr>
        <p:spPr bwMode="auto">
          <a:xfrm>
            <a:off x="1547813" y="3500438"/>
            <a:ext cx="1476375" cy="9366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3" name="WordArt 41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333375" cy="5969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14" name="WordArt 42"/>
          <p:cNvSpPr>
            <a:spLocks noChangeArrowheads="1" noChangeShapeType="1" noTextEdit="1"/>
          </p:cNvSpPr>
          <p:nvPr/>
        </p:nvSpPr>
        <p:spPr bwMode="auto">
          <a:xfrm>
            <a:off x="2124075" y="3789363"/>
            <a:ext cx="30480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28716" name="WordArt 44"/>
          <p:cNvSpPr>
            <a:spLocks noChangeArrowheads="1" noChangeShapeType="1" noTextEdit="1"/>
          </p:cNvSpPr>
          <p:nvPr/>
        </p:nvSpPr>
        <p:spPr bwMode="auto">
          <a:xfrm>
            <a:off x="611188" y="3789363"/>
            <a:ext cx="333375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8717" name="WordArt 45"/>
          <p:cNvSpPr>
            <a:spLocks noChangeArrowheads="1" noChangeShapeType="1" noTextEdit="1"/>
          </p:cNvSpPr>
          <p:nvPr/>
        </p:nvSpPr>
        <p:spPr bwMode="auto">
          <a:xfrm>
            <a:off x="1835150" y="4652963"/>
            <a:ext cx="360363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18" name="WordArt 46"/>
          <p:cNvSpPr>
            <a:spLocks noChangeArrowheads="1" noChangeShapeType="1" noTextEdit="1"/>
          </p:cNvSpPr>
          <p:nvPr/>
        </p:nvSpPr>
        <p:spPr bwMode="auto">
          <a:xfrm>
            <a:off x="2268538" y="5157788"/>
            <a:ext cx="392112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>
            <a:off x="3132138" y="4365625"/>
            <a:ext cx="1295400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0" name="AutoShape 48"/>
          <p:cNvSpPr>
            <a:spLocks noChangeArrowheads="1"/>
          </p:cNvSpPr>
          <p:nvPr/>
        </p:nvSpPr>
        <p:spPr bwMode="auto">
          <a:xfrm>
            <a:off x="3059113" y="3500438"/>
            <a:ext cx="1441450" cy="938212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721" name="Picture 49" descr="MM900356791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22" name="WordArt 50"/>
          <p:cNvSpPr>
            <a:spLocks noChangeArrowheads="1" noChangeShapeType="1" noTextEdit="1"/>
          </p:cNvSpPr>
          <p:nvPr/>
        </p:nvSpPr>
        <p:spPr bwMode="auto">
          <a:xfrm>
            <a:off x="3348038" y="476250"/>
            <a:ext cx="333375" cy="5969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23" name="WordArt 51"/>
          <p:cNvSpPr>
            <a:spLocks noChangeArrowheads="1" noChangeShapeType="1" noTextEdit="1"/>
          </p:cNvSpPr>
          <p:nvPr/>
        </p:nvSpPr>
        <p:spPr bwMode="auto">
          <a:xfrm>
            <a:off x="3563938" y="3860800"/>
            <a:ext cx="47625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28724" name="WordArt 52"/>
          <p:cNvSpPr>
            <a:spLocks noChangeArrowheads="1" noChangeShapeType="1" noTextEdit="1"/>
          </p:cNvSpPr>
          <p:nvPr/>
        </p:nvSpPr>
        <p:spPr bwMode="auto">
          <a:xfrm>
            <a:off x="3419475" y="4652963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25" name="WordArt 53"/>
          <p:cNvSpPr>
            <a:spLocks noChangeArrowheads="1" noChangeShapeType="1" noTextEdit="1"/>
          </p:cNvSpPr>
          <p:nvPr/>
        </p:nvSpPr>
        <p:spPr bwMode="auto">
          <a:xfrm>
            <a:off x="3851275" y="5229225"/>
            <a:ext cx="360363" cy="5000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</a:t>
            </a:r>
          </a:p>
        </p:txBody>
      </p:sp>
      <p:pic>
        <p:nvPicPr>
          <p:cNvPr id="28726" name="Picture 54" descr="MM900356791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2093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27" name="AutoShape 55"/>
          <p:cNvSpPr>
            <a:spLocks noChangeArrowheads="1"/>
          </p:cNvSpPr>
          <p:nvPr/>
        </p:nvSpPr>
        <p:spPr bwMode="auto">
          <a:xfrm>
            <a:off x="4643438" y="4365625"/>
            <a:ext cx="1295400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4572000" y="3500438"/>
            <a:ext cx="1441450" cy="938212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30" name="WordArt 58"/>
          <p:cNvSpPr>
            <a:spLocks noChangeArrowheads="1" noChangeShapeType="1" noTextEdit="1"/>
          </p:cNvSpPr>
          <p:nvPr/>
        </p:nvSpPr>
        <p:spPr bwMode="auto">
          <a:xfrm>
            <a:off x="4787900" y="476250"/>
            <a:ext cx="333375" cy="5969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31" name="WordArt 59"/>
          <p:cNvSpPr>
            <a:spLocks noChangeArrowheads="1" noChangeShapeType="1" noTextEdit="1"/>
          </p:cNvSpPr>
          <p:nvPr/>
        </p:nvSpPr>
        <p:spPr bwMode="auto">
          <a:xfrm>
            <a:off x="5148263" y="3789363"/>
            <a:ext cx="30480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8732" name="WordArt 60"/>
          <p:cNvSpPr>
            <a:spLocks noChangeArrowheads="1" noChangeShapeType="1" noTextEdit="1"/>
          </p:cNvSpPr>
          <p:nvPr/>
        </p:nvSpPr>
        <p:spPr bwMode="auto">
          <a:xfrm>
            <a:off x="4859338" y="4652963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8733" name="WordArt 61"/>
          <p:cNvSpPr>
            <a:spLocks noChangeArrowheads="1" noChangeShapeType="1" noTextEdit="1"/>
          </p:cNvSpPr>
          <p:nvPr/>
        </p:nvSpPr>
        <p:spPr bwMode="auto">
          <a:xfrm>
            <a:off x="5292725" y="5157788"/>
            <a:ext cx="3810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</a:t>
            </a:r>
          </a:p>
        </p:txBody>
      </p:sp>
      <p:pic>
        <p:nvPicPr>
          <p:cNvPr id="28739" name="Picture 67" descr="MM900356791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8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0.57691 " pathEditMode="relative" ptsTypes="AA">
                                      <p:cBhvr>
                                        <p:cTn id="160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0.57691 " pathEditMode="relative" ptsTypes="AA">
                                      <p:cBhvr>
                                        <p:cTn id="162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0.57691 " pathEditMode="relative" ptsTypes="AA">
                                      <p:cBhvr>
                                        <p:cTn id="164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0.57691 " pathEditMode="relative" ptsTypes="AA">
                                      <p:cBhvr>
                                        <p:cTn id="166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6"/>
                </p:tgtEl>
              </p:cMediaNode>
            </p:audio>
          </p:childTnLst>
        </p:cTn>
      </p:par>
    </p:tnLst>
    <p:bldLst>
      <p:bldP spid="28682" grpId="0" animBg="1"/>
      <p:bldP spid="28692" grpId="0" animBg="1"/>
      <p:bldP spid="28692" grpId="1" animBg="1"/>
      <p:bldP spid="28700" grpId="0" animBg="1"/>
      <p:bldP spid="28689" grpId="0" animBg="1"/>
      <p:bldP spid="28690" grpId="0" animBg="1"/>
      <p:bldP spid="28691" grpId="0" animBg="1"/>
      <p:bldP spid="28698" grpId="0" animBg="1"/>
      <p:bldP spid="28709" grpId="0" animBg="1"/>
      <p:bldP spid="28711" grpId="0" animBg="1"/>
      <p:bldP spid="28712" grpId="0" animBg="1"/>
      <p:bldP spid="28713" grpId="0" animBg="1"/>
      <p:bldP spid="28713" grpId="1" animBg="1"/>
      <p:bldP spid="28714" grpId="0" animBg="1"/>
      <p:bldP spid="28717" grpId="0" animBg="1"/>
      <p:bldP spid="28718" grpId="0" animBg="1"/>
      <p:bldP spid="28719" grpId="0" animBg="1"/>
      <p:bldP spid="28720" grpId="0" animBg="1"/>
      <p:bldP spid="28722" grpId="0" animBg="1"/>
      <p:bldP spid="28722" grpId="1" animBg="1"/>
      <p:bldP spid="28723" grpId="0" animBg="1"/>
      <p:bldP spid="28724" grpId="0" animBg="1"/>
      <p:bldP spid="28725" grpId="0" animBg="1"/>
      <p:bldP spid="28727" grpId="0" animBg="1"/>
      <p:bldP spid="28728" grpId="0" animBg="1"/>
      <p:bldP spid="28730" grpId="0" animBg="1"/>
      <p:bldP spid="28730" grpId="1" animBg="1"/>
      <p:bldP spid="28731" grpId="0" animBg="1"/>
      <p:bldP spid="28732" grpId="0" animBg="1"/>
      <p:bldP spid="287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6" name="AutoShape 50"/>
          <p:cNvSpPr>
            <a:spLocks noChangeArrowheads="1"/>
          </p:cNvSpPr>
          <p:nvPr/>
        </p:nvSpPr>
        <p:spPr bwMode="auto">
          <a:xfrm>
            <a:off x="250825" y="4365625"/>
            <a:ext cx="1296988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67" name="AutoShape 51"/>
          <p:cNvSpPr>
            <a:spLocks noChangeArrowheads="1"/>
          </p:cNvSpPr>
          <p:nvPr/>
        </p:nvSpPr>
        <p:spPr bwMode="auto">
          <a:xfrm>
            <a:off x="107950" y="3500438"/>
            <a:ext cx="1584325" cy="9366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3995738" y="1052513"/>
            <a:ext cx="1042987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3924300" y="188913"/>
            <a:ext cx="1150938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23850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50825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2286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304800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684213" y="1268413"/>
            <a:ext cx="3746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124075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051050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35242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2413000" y="1268413"/>
            <a:ext cx="392113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34835" name="WordArt 19"/>
          <p:cNvSpPr>
            <a:spLocks noChangeArrowheads="1" noChangeShapeType="1" noTextEdit="1"/>
          </p:cNvSpPr>
          <p:nvPr/>
        </p:nvSpPr>
        <p:spPr bwMode="auto">
          <a:xfrm>
            <a:off x="4283075" y="1268413"/>
            <a:ext cx="388938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34836" name="WordArt 20"/>
          <p:cNvSpPr>
            <a:spLocks noChangeArrowheads="1" noChangeShapeType="1" noTextEdit="1"/>
          </p:cNvSpPr>
          <p:nvPr/>
        </p:nvSpPr>
        <p:spPr bwMode="auto">
          <a:xfrm>
            <a:off x="4356100" y="549275"/>
            <a:ext cx="2952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5651500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5580063" y="188913"/>
            <a:ext cx="1150937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41" name="WordArt 25"/>
          <p:cNvSpPr>
            <a:spLocks noChangeArrowheads="1" noChangeShapeType="1" noTextEdit="1"/>
          </p:cNvSpPr>
          <p:nvPr/>
        </p:nvSpPr>
        <p:spPr bwMode="auto">
          <a:xfrm>
            <a:off x="5940425" y="1195388"/>
            <a:ext cx="3810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</a:t>
            </a:r>
          </a:p>
        </p:txBody>
      </p:sp>
      <p:sp>
        <p:nvSpPr>
          <p:cNvPr id="34842" name="WordArt 26"/>
          <p:cNvSpPr>
            <a:spLocks noChangeArrowheads="1" noChangeShapeType="1" noTextEdit="1"/>
          </p:cNvSpPr>
          <p:nvPr/>
        </p:nvSpPr>
        <p:spPr bwMode="auto">
          <a:xfrm>
            <a:off x="6011863" y="476250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Э</a:t>
            </a:r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7451725" y="1052513"/>
            <a:ext cx="1042988" cy="10429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7378700" y="188913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46" name="WordArt 30"/>
          <p:cNvSpPr>
            <a:spLocks noChangeArrowheads="1" noChangeShapeType="1" noTextEdit="1"/>
          </p:cNvSpPr>
          <p:nvPr/>
        </p:nvSpPr>
        <p:spPr bwMode="auto">
          <a:xfrm>
            <a:off x="7739063" y="1268413"/>
            <a:ext cx="454025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Ы</a:t>
            </a:r>
          </a:p>
        </p:txBody>
      </p:sp>
      <p:sp>
        <p:nvSpPr>
          <p:cNvPr id="34847" name="WordArt 31"/>
          <p:cNvSpPr>
            <a:spLocks noChangeArrowheads="1" noChangeShapeType="1" noTextEdit="1"/>
          </p:cNvSpPr>
          <p:nvPr/>
        </p:nvSpPr>
        <p:spPr bwMode="auto">
          <a:xfrm>
            <a:off x="7739063" y="549275"/>
            <a:ext cx="4095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34848" name="WordArt 32"/>
          <p:cNvSpPr>
            <a:spLocks noChangeArrowheads="1" noChangeShapeType="1" noTextEdit="1"/>
          </p:cNvSpPr>
          <p:nvPr/>
        </p:nvSpPr>
        <p:spPr bwMode="auto">
          <a:xfrm>
            <a:off x="468313" y="4652963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4849" name="WordArt 33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37465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>
            <a:off x="1979613" y="4365625"/>
            <a:ext cx="1296987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51" name="AutoShape 35"/>
          <p:cNvSpPr>
            <a:spLocks noChangeArrowheads="1"/>
          </p:cNvSpPr>
          <p:nvPr/>
        </p:nvSpPr>
        <p:spPr bwMode="auto">
          <a:xfrm>
            <a:off x="1908175" y="3500438"/>
            <a:ext cx="1476375" cy="9366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52" name="WordArt 36"/>
          <p:cNvSpPr>
            <a:spLocks noChangeArrowheads="1" noChangeShapeType="1" noTextEdit="1"/>
          </p:cNvSpPr>
          <p:nvPr/>
        </p:nvSpPr>
        <p:spPr bwMode="auto">
          <a:xfrm>
            <a:off x="2484438" y="3789363"/>
            <a:ext cx="30480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34853" name="WordArt 37"/>
          <p:cNvSpPr>
            <a:spLocks noChangeArrowheads="1" noChangeShapeType="1" noTextEdit="1"/>
          </p:cNvSpPr>
          <p:nvPr/>
        </p:nvSpPr>
        <p:spPr bwMode="auto">
          <a:xfrm>
            <a:off x="684213" y="3789363"/>
            <a:ext cx="333375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34854" name="WordArt 38"/>
          <p:cNvSpPr>
            <a:spLocks noChangeArrowheads="1" noChangeShapeType="1" noTextEdit="1"/>
          </p:cNvSpPr>
          <p:nvPr/>
        </p:nvSpPr>
        <p:spPr bwMode="auto">
          <a:xfrm>
            <a:off x="2195513" y="4652963"/>
            <a:ext cx="360362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4855" name="WordArt 39"/>
          <p:cNvSpPr>
            <a:spLocks noChangeArrowheads="1" noChangeShapeType="1" noTextEdit="1"/>
          </p:cNvSpPr>
          <p:nvPr/>
        </p:nvSpPr>
        <p:spPr bwMode="auto">
          <a:xfrm>
            <a:off x="2628900" y="5157788"/>
            <a:ext cx="392113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34856" name="AutoShape 40"/>
          <p:cNvSpPr>
            <a:spLocks noChangeArrowheads="1"/>
          </p:cNvSpPr>
          <p:nvPr/>
        </p:nvSpPr>
        <p:spPr bwMode="auto">
          <a:xfrm>
            <a:off x="3779838" y="4365625"/>
            <a:ext cx="1295400" cy="172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3708400" y="3500438"/>
            <a:ext cx="1441450" cy="938212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58" name="WordArt 42"/>
          <p:cNvSpPr>
            <a:spLocks noChangeArrowheads="1" noChangeShapeType="1" noTextEdit="1"/>
          </p:cNvSpPr>
          <p:nvPr/>
        </p:nvSpPr>
        <p:spPr bwMode="auto">
          <a:xfrm>
            <a:off x="4140200" y="3860800"/>
            <a:ext cx="47625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34859" name="WordArt 43"/>
          <p:cNvSpPr>
            <a:spLocks noChangeArrowheads="1" noChangeShapeType="1" noTextEdit="1"/>
          </p:cNvSpPr>
          <p:nvPr/>
        </p:nvSpPr>
        <p:spPr bwMode="auto">
          <a:xfrm>
            <a:off x="3995738" y="4652963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4860" name="WordArt 44"/>
          <p:cNvSpPr>
            <a:spLocks noChangeArrowheads="1" noChangeShapeType="1" noTextEdit="1"/>
          </p:cNvSpPr>
          <p:nvPr/>
        </p:nvSpPr>
        <p:spPr bwMode="auto">
          <a:xfrm>
            <a:off x="4427538" y="5229225"/>
            <a:ext cx="360362" cy="5000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34861" name="AutoShape 45"/>
          <p:cNvSpPr>
            <a:spLocks noChangeArrowheads="1"/>
          </p:cNvSpPr>
          <p:nvPr/>
        </p:nvSpPr>
        <p:spPr bwMode="auto">
          <a:xfrm>
            <a:off x="5508625" y="4292600"/>
            <a:ext cx="1295400" cy="1800225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5435600" y="3500438"/>
            <a:ext cx="1441450" cy="86677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63" name="WordArt 47"/>
          <p:cNvSpPr>
            <a:spLocks noChangeArrowheads="1" noChangeShapeType="1" noTextEdit="1"/>
          </p:cNvSpPr>
          <p:nvPr/>
        </p:nvSpPr>
        <p:spPr bwMode="auto">
          <a:xfrm>
            <a:off x="6011863" y="3789363"/>
            <a:ext cx="30480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4864" name="WordArt 48"/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4865" name="WordArt 49"/>
          <p:cNvSpPr>
            <a:spLocks noChangeArrowheads="1" noChangeShapeType="1" noTextEdit="1"/>
          </p:cNvSpPr>
          <p:nvPr/>
        </p:nvSpPr>
        <p:spPr bwMode="auto">
          <a:xfrm>
            <a:off x="6156325" y="5157788"/>
            <a:ext cx="3810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</a:t>
            </a:r>
          </a:p>
        </p:txBody>
      </p:sp>
      <p:sp>
        <p:nvSpPr>
          <p:cNvPr id="34868" name="AutoShape 52"/>
          <p:cNvSpPr>
            <a:spLocks noChangeArrowheads="1"/>
          </p:cNvSpPr>
          <p:nvPr/>
        </p:nvSpPr>
        <p:spPr bwMode="auto">
          <a:xfrm>
            <a:off x="7380288" y="5013325"/>
            <a:ext cx="1042987" cy="10429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69" name="WordArt 53"/>
          <p:cNvSpPr>
            <a:spLocks noChangeArrowheads="1" noChangeShapeType="1" noTextEdit="1"/>
          </p:cNvSpPr>
          <p:nvPr/>
        </p:nvSpPr>
        <p:spPr bwMode="auto">
          <a:xfrm>
            <a:off x="7667625" y="5157788"/>
            <a:ext cx="392113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34870" name="AutoShape 54"/>
          <p:cNvSpPr>
            <a:spLocks noChangeArrowheads="1"/>
          </p:cNvSpPr>
          <p:nvPr/>
        </p:nvSpPr>
        <p:spPr bwMode="auto">
          <a:xfrm>
            <a:off x="7308850" y="4149725"/>
            <a:ext cx="115252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71" name="WordArt 55"/>
          <p:cNvSpPr>
            <a:spLocks noChangeArrowheads="1" noChangeShapeType="1" noTextEdit="1"/>
          </p:cNvSpPr>
          <p:nvPr/>
        </p:nvSpPr>
        <p:spPr bwMode="auto">
          <a:xfrm>
            <a:off x="7740650" y="4510088"/>
            <a:ext cx="3333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И</a:t>
            </a:r>
          </a:p>
        </p:txBody>
      </p:sp>
      <p:pic>
        <p:nvPicPr>
          <p:cNvPr id="34872" name="Picture 56" descr="MM900356791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73" name="Picture 57" descr="MM900356791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61025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-0.00138 L 0.86666 -0.00138 " pathEditMode="relative" ptsTypes="AA">
                                      <p:cBhvr>
                                        <p:cTn id="10" dur="20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-0.00138 L 0.86666 -0.00138 " pathEditMode="relative" ptsTypes="AA">
                                      <p:cBhvr>
                                        <p:cTn id="22" dur="20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Outlook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Outlook" pitchFamily="2" charset="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1805</TotalTime>
  <Words>106</Words>
  <Application>Microsoft Office PowerPoint</Application>
  <PresentationFormat>Экран (4:3)</PresentationFormat>
  <Paragraphs>91</Paragraphs>
  <Slides>14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ямка</vt:lpstr>
      <vt:lpstr>лямка</vt:lpstr>
      <vt:lpstr>Лес,  люк, мясо, Лёня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  О   У   Э   Ы   И</dc:title>
  <dc:creator>VIV</dc:creator>
  <cp:lastModifiedBy>Весельева Людмила Николаевна</cp:lastModifiedBy>
  <cp:revision>75</cp:revision>
  <dcterms:created xsi:type="dcterms:W3CDTF">2012-02-08T16:03:31Z</dcterms:created>
  <dcterms:modified xsi:type="dcterms:W3CDTF">2015-10-23T11:56:52Z</dcterms:modified>
</cp:coreProperties>
</file>