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1922-DDEF-4093-9FC7-B4A743E39238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8904-411C-4618-9036-793AFCF778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To4GgqRXRGuZnDQs8kA9AVtqMI7kZOUNDws2OznKWlpU8HUzDhQ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ои рисунок, девочка, мальчик, лодка, цветы, берёзы, ветер, платье, детство, радост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R_CmWSsQd6W4IZpbZVeBdCZIDsUQzlxb--X8oBm67G0IHdaKs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QvT7XHxK8Jq52baRgHqhvoXQlAn6Ju2OO2SZiaPnmictWAfasK-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1.gstatic.com/images?q=tbn:ANd9GcQoqvWG0d8x03ftdygd6F-j-gD-EfQMd3jQPmzMUDZm0aobVSl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8/80/Mikhail_Boskin_01.JPG/250px-Mikhail_Boskin_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boi.kards.qip.ru/images/wallpaper/9b/bf/49051_prev_4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hildren.claw.ru/2_plants/Content/002/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1.gstatic.com/images?q=tbn:ANd9GcQB5Rxq14WH1we5SvoldNnEmEG1wd3UrAvpMje1qIjAKXcG-Lw8w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3.gstatic.com/images?q=tbn:ANd9GcRHDYdYkTDjPJigWOY_oFqgWX5tmz6ene-BoU542R9H30aWNU_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veniki.at.ua/images/veniki/berez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2.bp.blogspot.com/-ysd3sXPQSc0/UPOgKb91QAI/AAAAAAAAAEw/9zFNomyWNok/s1600/airplane%2B(2)-78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TSJUleYndqfSLP1Vf5B5pSaGez11qMCF1CHutbSWsNt5zA7Lrno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0"/>
            <a:ext cx="4714876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2.gstatic.com/images?q=tbn:ANd9GcTW7HPspJdkFMDvT7BwgTuOCWs3bGMtx8p9cI0yvB1_O29EohH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14686"/>
            <a:ext cx="450056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1.gstatic.com/images?q=tbn:ANd9GcQSBrtOBKF95LtNdF81tvVKEF1ivn2VTic6T890UwTEBN3b6Ag8Fw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214686"/>
            <a:ext cx="471487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2.gstatic.com/images?q=tbn:ANd9GcTuBxjWhkT7z5vWCrPtSU8pQOV_0WaJZiKVL2xhMYfe5FhBz4A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Win7USER</dc:creator>
  <cp:lastModifiedBy>Win7USER</cp:lastModifiedBy>
  <cp:revision>5</cp:revision>
  <dcterms:created xsi:type="dcterms:W3CDTF">2014-01-11T11:34:46Z</dcterms:created>
  <dcterms:modified xsi:type="dcterms:W3CDTF">2014-01-11T12:23:21Z</dcterms:modified>
</cp:coreProperties>
</file>