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0" r:id="rId8"/>
    <p:sldId id="261" r:id="rId9"/>
    <p:sldId id="262" r:id="rId10"/>
    <p:sldId id="263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1922-DDEF-4093-9FC7-B4A743E39238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8904-411C-4618-9036-793AFCF778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1922-DDEF-4093-9FC7-B4A743E39238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8904-411C-4618-9036-793AFCF778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1922-DDEF-4093-9FC7-B4A743E39238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8904-411C-4618-9036-793AFCF778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1922-DDEF-4093-9FC7-B4A743E39238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8904-411C-4618-9036-793AFCF778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1922-DDEF-4093-9FC7-B4A743E39238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8904-411C-4618-9036-793AFCF778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1922-DDEF-4093-9FC7-B4A743E39238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8904-411C-4618-9036-793AFCF778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1922-DDEF-4093-9FC7-B4A743E39238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8904-411C-4618-9036-793AFCF778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1922-DDEF-4093-9FC7-B4A743E39238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8904-411C-4618-9036-793AFCF778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1922-DDEF-4093-9FC7-B4A743E39238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8904-411C-4618-9036-793AFCF778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1922-DDEF-4093-9FC7-B4A743E39238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8904-411C-4618-9036-793AFCF778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1922-DDEF-4093-9FC7-B4A743E39238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8904-411C-4618-9036-793AFCF778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11922-DDEF-4093-9FC7-B4A743E39238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A8904-411C-4618-9036-793AFCF778E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encrypted-tbn1.gstatic.com/images?q=tbn:ANd9GcTo4GgqRXRGuZnDQs8kA9AVtqMI7kZOUNDws2OznKWlpU8HUzDhQw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Обои рисунок, девочка, мальчик, лодка, цветы, берёзы, ветер, платье, детство, радость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encrypted-tbn1.gstatic.com/images?q=tbn:ANd9GcR_CmWSsQd6W4IZpbZVeBdCZIDsUQzlxb--X8oBm67G0IHdaKs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encrypted-tbn1.gstatic.com/images?q=tbn:ANd9GcQvT7XHxK8Jq52baRgHqhvoXQlAn6Ju2OO2SZiaPnmictWAfasK-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s://encrypted-tbn1.gstatic.com/images?q=tbn:ANd9GcQoqvWG0d8x03ftdygd6F-j-gD-EfQMd3jQPmzMUDZm0aobVSlS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upload.wikimedia.org/wikipedia/commons/thumb/8/80/Mikhail_Boskin_01.JPG/250px-Mikhail_Boskin_0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oboi.kards.qip.ru/images/wallpaper/9b/bf/49051_prev_425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children.claw.ru/2_plants/Content/002/04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s://encrypted-tbn1.gstatic.com/images?q=tbn:ANd9GcQB5Rxq14WH1we5SvoldNnEmEG1wd3UrAvpMje1qIjAKXcG-Lw8wQ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s://encrypted-tbn3.gstatic.com/images?q=tbn:ANd9GcRHDYdYkTDjPJigWOY_oFqgWX5tmz6ene-BoU542R9H30aWNU_7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veniki.at.ua/images/veniki/bereza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2.bp.blogspot.com/-ysd3sXPQSc0/UPOgKb91QAI/AAAAAAAAAEw/9zFNomyWNok/s1600/airplane%2B(2)-780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429124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encrypted-tbn2.gstatic.com/images?q=tbn:ANd9GcTSJUleYndqfSLP1Vf5B5pSaGez11qMCF1CHutbSWsNt5zA7LrnoA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0"/>
            <a:ext cx="4714876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encrypted-tbn2.gstatic.com/images?q=tbn:ANd9GcTW7HPspJdkFMDvT7BwgTuOCWs3bGMtx8p9cI0yvB1_O29EohHm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214686"/>
            <a:ext cx="4500562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s://encrypted-tbn1.gstatic.com/images?q=tbn:ANd9GcQSBrtOBKF95LtNdF81tvVKEF1ivn2VTic6T890UwTEBN3b6Ag8Fw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29124" y="3214686"/>
            <a:ext cx="4714876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encrypted-tbn2.gstatic.com/images?q=tbn:ANd9GcTuBxjWhkT7z5vWCrPtSU8pQOV_0WaJZiKVL2xhMYfe5FhBz4A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0</Words>
  <Application>Microsoft Office PowerPoint</Application>
  <PresentationFormat>Экран (4:3)</PresentationFormat>
  <Paragraphs>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Win7USER</dc:creator>
  <cp:lastModifiedBy>Win7USER</cp:lastModifiedBy>
  <cp:revision>5</cp:revision>
  <dcterms:created xsi:type="dcterms:W3CDTF">2014-01-11T11:34:46Z</dcterms:created>
  <dcterms:modified xsi:type="dcterms:W3CDTF">2014-01-11T12:23:21Z</dcterms:modified>
</cp:coreProperties>
</file>