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3" r:id="rId5"/>
    <p:sldId id="259" r:id="rId6"/>
    <p:sldId id="270" r:id="rId7"/>
    <p:sldId id="272" r:id="rId8"/>
    <p:sldId id="260" r:id="rId9"/>
    <p:sldId id="261" r:id="rId10"/>
    <p:sldId id="262" r:id="rId11"/>
    <p:sldId id="269" r:id="rId12"/>
    <p:sldId id="266" r:id="rId13"/>
    <p:sldId id="267" r:id="rId14"/>
    <p:sldId id="268" r:id="rId15"/>
    <p:sldId id="271" r:id="rId16"/>
    <p:sldId id="273" r:id="rId17"/>
    <p:sldId id="274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CC4DF1-0092-438B-8AFB-74CA74C4C455}" type="datetimeFigureOut">
              <a:rPr lang="ru-RU" smtClean="0"/>
              <a:pPr/>
              <a:t>20.03.2013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A5C61A-21C1-4B58-B46B-30A9577077A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CC4DF1-0092-438B-8AFB-74CA74C4C455}" type="datetimeFigureOut">
              <a:rPr lang="ru-RU" smtClean="0"/>
              <a:pPr/>
              <a:t>20.03.2013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A5C61A-21C1-4B58-B46B-30A9577077A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CC4DF1-0092-438B-8AFB-74CA74C4C455}" type="datetimeFigureOut">
              <a:rPr lang="ru-RU" smtClean="0"/>
              <a:pPr/>
              <a:t>20.03.2013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A5C61A-21C1-4B58-B46B-30A9577077A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CC4DF1-0092-438B-8AFB-74CA74C4C455}" type="datetimeFigureOut">
              <a:rPr lang="ru-RU" smtClean="0"/>
              <a:pPr/>
              <a:t>20.03.2013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A5C61A-21C1-4B58-B46B-30A9577077A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CC4DF1-0092-438B-8AFB-74CA74C4C455}" type="datetimeFigureOut">
              <a:rPr lang="ru-RU" smtClean="0"/>
              <a:pPr/>
              <a:t>20.03.2013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A5C61A-21C1-4B58-B46B-30A9577077A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CC4DF1-0092-438B-8AFB-74CA74C4C455}" type="datetimeFigureOut">
              <a:rPr lang="ru-RU" smtClean="0"/>
              <a:pPr/>
              <a:t>20.03.2013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A5C61A-21C1-4B58-B46B-30A9577077A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CC4DF1-0092-438B-8AFB-74CA74C4C455}" type="datetimeFigureOut">
              <a:rPr lang="ru-RU" smtClean="0"/>
              <a:pPr/>
              <a:t>20.03.2013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A5C61A-21C1-4B58-B46B-30A9577077A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CC4DF1-0092-438B-8AFB-74CA74C4C455}" type="datetimeFigureOut">
              <a:rPr lang="ru-RU" smtClean="0"/>
              <a:pPr/>
              <a:t>20.03.2013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A5C61A-21C1-4B58-B46B-30A9577077A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CC4DF1-0092-438B-8AFB-74CA74C4C455}" type="datetimeFigureOut">
              <a:rPr lang="ru-RU" smtClean="0"/>
              <a:pPr/>
              <a:t>20.03.2013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A5C61A-21C1-4B58-B46B-30A9577077A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CC4DF1-0092-438B-8AFB-74CA74C4C455}" type="datetimeFigureOut">
              <a:rPr lang="ru-RU" smtClean="0"/>
              <a:pPr/>
              <a:t>20.03.2013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A5C61A-21C1-4B58-B46B-30A9577077A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CC4DF1-0092-438B-8AFB-74CA74C4C455}" type="datetimeFigureOut">
              <a:rPr lang="ru-RU" smtClean="0"/>
              <a:pPr/>
              <a:t>20.03.2013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A5C61A-21C1-4B58-B46B-30A9577077A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CC4DF1-0092-438B-8AFB-74CA74C4C455}" type="datetimeFigureOut">
              <a:rPr lang="ru-RU" smtClean="0"/>
              <a:pPr/>
              <a:t>20.03.2013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A5C61A-21C1-4B58-B46B-30A9577077AC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ru-RU" sz="8800" dirty="0" smtClean="0"/>
              <a:t>Первопечатник Иван Федоров</a:t>
            </a:r>
            <a:endParaRPr lang="ru-RU" sz="88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Ольга\Downloads\иван федоров\attach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65310" y="980728"/>
            <a:ext cx="4591825" cy="510202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C:\Users\Ольга\Downloads\иван федоров\0024-024-Rukopisnye-knigi-Drevnej-Rusi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476672"/>
            <a:ext cx="7740352" cy="580526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Users\Ольга\Downloads\иван федоров\1325776375_image_preview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99792" y="551368"/>
            <a:ext cx="4032448" cy="569195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Users\Ольга\Downloads\иван федоров\090bb5a51de522fcda17ddcb21180fb6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1640" y="836712"/>
            <a:ext cx="6352040" cy="508163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Первый печатный станок </a:t>
            </a:r>
            <a:r>
              <a:rPr lang="ru-RU" dirty="0"/>
              <a:t>И</a:t>
            </a:r>
            <a:r>
              <a:rPr lang="ru-RU" dirty="0" smtClean="0"/>
              <a:t>вана Федорова  1564 год</a:t>
            </a:r>
            <a:endParaRPr lang="ru-RU" dirty="0"/>
          </a:p>
        </p:txBody>
      </p:sp>
      <p:pic>
        <p:nvPicPr>
          <p:cNvPr id="11266" name="Picture 2" descr="C:\Users\Ольга\Downloads\иван федоров\0015-017-Pervyj-pechatnyj-stanok-Ivana-Fedorova-1563-god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71800" y="1772816"/>
            <a:ext cx="3456384" cy="483765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Печатные  книги</a:t>
            </a:r>
            <a:endParaRPr lang="ru-RU" dirty="0"/>
          </a:p>
        </p:txBody>
      </p:sp>
      <p:pic>
        <p:nvPicPr>
          <p:cNvPr id="13314" name="Picture 2" descr="C:\Users\Ольга\Downloads\иван федоров\image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1" y="1162882"/>
            <a:ext cx="6912768" cy="518457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C:\Users\Ольга\Downloads\иван федоров\dng_1rub_400let_so_dnya_smerty_pervopechatnika1983.gif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63688" y="764704"/>
            <a:ext cx="5472608" cy="547260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C:\Users\Ольга\Downloads\иван федоров\books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5616" y="548680"/>
            <a:ext cx="7052601" cy="528945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Рукописные книги</a:t>
            </a:r>
            <a:endParaRPr lang="ru-RU" dirty="0"/>
          </a:p>
        </p:txBody>
      </p:sp>
      <p:pic>
        <p:nvPicPr>
          <p:cNvPr id="2050" name="Picture 2" descr="C:\Users\Ольга\Downloads\иван федоров\book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38250" y="2153444"/>
            <a:ext cx="6667500" cy="341947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Ольга\Downloads\иван федоров\0032-032-Berestjanaja-gramota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476672"/>
            <a:ext cx="7532654" cy="564949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Ольга\Downloads\иван федоров\0068-073-Izobrazhenija-nestora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27784" y="764704"/>
            <a:ext cx="3040911" cy="529472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Ольга\Downloads\иван федоров\63_2_b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0" y="980728"/>
            <a:ext cx="6874768" cy="444968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Ольга\Downloads\иван федоров\hb_1982.60.399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69714" y="836712"/>
            <a:ext cx="4897639" cy="528945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C:\Users\Ольга\Downloads\иван федоров\alexandrov_07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0002" y="836712"/>
            <a:ext cx="6476284" cy="525658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Ольга\Downloads\иван федоров\0035-035-Tak-vygljadit-drevnjaja-rukopisnaja-russkaja-kniga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0" y="692696"/>
            <a:ext cx="6956590" cy="521744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Ольга\Downloads\иван федоров\0048-048-Rukopisnye-knigi-Drevnej-Rusi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3608" y="908720"/>
            <a:ext cx="7128792" cy="534659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51</TotalTime>
  <Words>14</Words>
  <Application>Microsoft Office PowerPoint</Application>
  <PresentationFormat>Экран (4:3)</PresentationFormat>
  <Paragraphs>4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Тема Office</vt:lpstr>
      <vt:lpstr>Первопечатник Иван Федоров</vt:lpstr>
      <vt:lpstr>Рукописные книги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Первый печатный станок Ивана Федорова  1564 год</vt:lpstr>
      <vt:lpstr>Печатные  книги</vt:lpstr>
      <vt:lpstr>Слайд 16</vt:lpstr>
      <vt:lpstr>Слайд 17</vt:lpstr>
    </vt:vector>
  </TitlesOfParts>
  <Company>Krokoz™ Inc.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Первопечатник Иван Федоров</dc:title>
  <dc:creator>Ольга</dc:creator>
  <cp:lastModifiedBy>777</cp:lastModifiedBy>
  <cp:revision>7</cp:revision>
  <dcterms:created xsi:type="dcterms:W3CDTF">2013-03-20T17:09:58Z</dcterms:created>
  <dcterms:modified xsi:type="dcterms:W3CDTF">2013-03-20T07:11:49Z</dcterms:modified>
</cp:coreProperties>
</file>