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22"/>
  </p:notesMasterIdLst>
  <p:sldIdLst>
    <p:sldId id="300" r:id="rId2"/>
    <p:sldId id="281" r:id="rId3"/>
    <p:sldId id="257" r:id="rId4"/>
    <p:sldId id="258" r:id="rId5"/>
    <p:sldId id="259" r:id="rId6"/>
    <p:sldId id="266" r:id="rId7"/>
    <p:sldId id="267" r:id="rId8"/>
    <p:sldId id="265" r:id="rId9"/>
    <p:sldId id="268" r:id="rId10"/>
    <p:sldId id="273" r:id="rId11"/>
    <p:sldId id="272" r:id="rId12"/>
    <p:sldId id="287" r:id="rId13"/>
    <p:sldId id="298" r:id="rId14"/>
    <p:sldId id="269" r:id="rId15"/>
    <p:sldId id="270" r:id="rId16"/>
    <p:sldId id="293" r:id="rId17"/>
    <p:sldId id="271" r:id="rId18"/>
    <p:sldId id="291" r:id="rId19"/>
    <p:sldId id="28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4E9"/>
    <a:srgbClr val="DED8D9"/>
    <a:srgbClr val="E4E4E4"/>
    <a:srgbClr val="E6E6E6"/>
    <a:srgbClr val="C2EF1D"/>
    <a:srgbClr val="663300"/>
    <a:srgbClr val="1591F7"/>
    <a:srgbClr val="999673"/>
    <a:srgbClr val="CC330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64" autoAdjust="0"/>
  </p:normalViewPr>
  <p:slideViewPr>
    <p:cSldViewPr>
      <p:cViewPr>
        <p:scale>
          <a:sx n="70" d="100"/>
          <a:sy n="70" d="100"/>
        </p:scale>
        <p:origin x="-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34A71-B1A5-42ED-AA9B-334F23F2650F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EB8F-4C75-4198-840E-FCB54B2C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1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EB8F-4C75-4198-840E-FCB54B2C64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EB8F-4C75-4198-840E-FCB54B2C64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EB8F-4C75-4198-840E-FCB54B2C64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9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4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0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1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1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0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ADCC0-7E88-4350-A7DC-A395718A34A8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3D67-0386-4F5F-ACE6-758EEC68D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858000"/>
            <a:ext cx="9144000" cy="747464"/>
          </a:xfrm>
          <a:prstGeom prst="rect">
            <a:avLst/>
          </a:prstGeom>
          <a:solidFill>
            <a:srgbClr val="159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&amp;Kcy;&amp;acy;&amp;kcy; &amp;lcy;&amp;yucy;&amp;dcy;&amp;icy; &amp;pcy;&amp;rcy;&amp;icy;&amp;vcy;&amp;iecy;&amp;tcy;&amp;scy;&amp;tcy;&amp;vcy;&amp;ucy;&amp;yucy;&amp;tcy; &amp;dcy;&amp;rcy;&amp;ucy;&amp;gcy; &amp;dcy;&amp;rcy;&amp;ucy;&amp;gcy;&amp;acy; &amp;vcy; &amp;rcy;&amp;acy;&amp;zcy;&amp;ncy;&amp;ycy;&amp;khcy; &amp;scy;&amp;tcy;&amp;rcy;&amp;acy;&amp;ncy;&amp;acy;&amp;khcy; &amp;mcy;&amp;icy;&amp;rcy;&amp;acy;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53744"/>
            <a:ext cx="3312368" cy="230425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pic>
        <p:nvPicPr>
          <p:cNvPr id="6" name="Picture 8" descr="&amp;Vcy;&amp;ycy;&amp;scy;&amp;kcy;&amp;acy;&amp;zcy;&amp;ycy;&amp;vcy;&amp;acy;&amp;ncy;&amp;icy;&amp;yacy; &amp;Acy;&amp;fcy;&amp;ocy;&amp;rcy;&amp;icy;&amp;zcy;&amp;mcy;&amp;ycy;, &amp;vcy;&amp;ycy;&amp;scy;&amp;kcy;&amp;acy;&amp;zcy;&amp;ycy;&amp;vcy;&amp;acy;&amp;ncy;&amp;icy;&amp;yacy;, &amp;fcy;&amp;rcy;&amp;acy;&amp;zcy;&amp;ycy;, &amp;tscy;&amp;icy;&amp;tcy;&amp;acy;&amp;tcy;&amp;ycy;, &amp;mcy;&amp;ucy;&amp;dcy;&amp;rcy;&amp;ycy;&amp;iecy; &amp;m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18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95936" y="0"/>
            <a:ext cx="5148064" cy="90872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02624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564904"/>
            <a:ext cx="2376264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  <a:b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251520" y="2276872"/>
            <a:ext cx="2376264" cy="1368152"/>
          </a:xfrm>
          <a:prstGeom prst="ellipse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заставляет говорить правду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260648"/>
            <a:ext cx="2592288" cy="1346448"/>
          </a:xfrm>
          <a:prstGeom prst="ellipse">
            <a:avLst/>
          </a:prstGeom>
          <a:solidFill>
            <a:srgbClr val="FF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заставляет размышлять о поступках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2200" y="2204864"/>
            <a:ext cx="2592288" cy="1296144"/>
          </a:xfrm>
          <a:prstGeom prst="ellipse">
            <a:avLst/>
          </a:prstGeom>
          <a:solidFill>
            <a:srgbClr val="FFE1E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критически оценивать поступки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5656" y="4581128"/>
            <a:ext cx="2808312" cy="1296144"/>
          </a:xfrm>
          <a:prstGeom prst="ellipse">
            <a:avLst/>
          </a:prstGeom>
          <a:solidFill>
            <a:srgbClr val="FFE1E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игнорирует хитрые оправдания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056" y="4509120"/>
            <a:ext cx="2736304" cy="1368152"/>
          </a:xfrm>
          <a:prstGeom prst="ellipse">
            <a:avLst/>
          </a:prstGeom>
          <a:solidFill>
            <a:srgbClr val="FFE1E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напоминает об ответственности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499992" y="1628800"/>
            <a:ext cx="0" cy="792088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47864" y="3645024"/>
            <a:ext cx="792088" cy="864096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68144" y="2924944"/>
            <a:ext cx="504056" cy="0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699792" y="2996952"/>
            <a:ext cx="648072" cy="0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04048" y="3573016"/>
            <a:ext cx="792088" cy="936104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120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стыд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раскаяние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извинение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прощение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836712"/>
            <a:ext cx="0" cy="648072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2060848"/>
            <a:ext cx="0" cy="576064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3356992"/>
            <a:ext cx="0" cy="576064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4581128"/>
            <a:ext cx="0" cy="576064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421802_39706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699792" cy="350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&amp;Pcy;&amp;rcy;&amp;ocy;&amp;shcy;&amp;lcy;&amp;ocy;&amp;iecy; - &amp;ncy;&amp;acy;&amp;scy;&amp;tcy;&amp;ocy;&amp;yacy;&amp;shchcy;&amp;iecy;&amp;iecy; - &amp;bcy;&amp;ucy;&amp;dcy;&amp;ucy;&amp;shchcy;&amp;iecy;&amp;iecy;. &amp;vcy;&amp;scy;&amp;iecy; &amp;pcy;&amp;rcy;&amp;ocy;&amp;icy;&amp;scy;&amp;khcy;&amp;ocy;&amp;dcy;&amp;icy;&amp;tcy; &amp;Scy;&amp;acy;&amp;mcy;&amp;ocy; &amp;Scy;&amp;ocy;&amp;bcy;&amp;ocy;&amp;jcy; &quot; &amp;pcy;&amp;rcy;&amp;ocy;&amp;shc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699792" cy="314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&amp;Ucy;&amp;rcy;&amp;ocy;&amp;kcy; 21. &amp;Scy;&amp;tcy;&amp;ycy;&amp;dcy;, &amp;vcy;&amp;icy;&amp;ncy;&amp;acy;, &amp;icy;&amp;zcy;&amp;vcy;&amp;iecy;&amp;ncy;&amp;iecy;&amp;ncy;&amp;icy;&amp;yacy;. &amp;Zcy;&amp;acy;&amp;dcy;&amp;acy;&amp;ncy;&amp;icy;&amp;iecy; 1 &amp;Dcy;&amp;acy;&amp;jcy; &amp;pcy;&amp;ocy;&amp;ncy;&amp;yacy;&amp;tcy;&amp;icy;&amp;iecy; &amp;ocy;&amp;pcy;&amp;rcy;&amp;iecy;&amp;dcy;&amp;iecy;&amp;lcy;&amp;iecy;&amp;ncy;&amp;icy;&amp;y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843808" cy="3501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0" name="Picture 12" descr="&amp;Kcy;&amp;acy;&amp;kcy; &amp;pcy;&amp;ocy;&amp;pcy;&amp;rcy;&amp;ocy;&amp;scy;&amp;icy;&amp;tcy;&amp;softcy; &amp;pcy;&amp;rcy;&amp;ocy;&amp;shchcy;&amp;iecy;&amp;ncy;&amp;icy;&amp;yacy; &amp;ucy; &amp;pcy;&amp;acy;&amp;rcy;&amp;ncy;&amp;yacy; - &amp;dcy;&amp;iecy;&amp;jcy;&amp;scy;&amp;tcy;&amp;vcy;&amp;iecy;&amp;ncy;&amp;ncy;&amp;ycy;&amp;iecy; &amp;scy;&amp;pcy;&amp;ocy;&amp;scy;&amp;ocy;&amp;bcy;&amp;ycy; &amp;icy; &amp;scy;&amp;ocy;&amp;vcy;&amp;iecy;&amp;tcy;&amp;ycy;, &amp;pcy;&amp;rcy;&amp;ocy;&amp;vcy;&amp;iecy;&amp;rcy;&amp;iecy;&amp;ncy;&amp;ncy;&amp;ycy;&amp;iecy; &amp;vcy;&amp;rcy;&amp;iecy;&amp;mcy;&amp;iecy;&amp;ncy;&amp;ie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789040"/>
            <a:ext cx="3059832" cy="3068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zcy;&amp;icy;&amp;tcy;&amp;icy;&amp;vcy;&amp;ncy;&amp;ycy;&amp;iecy; &amp;mcy;&amp;ocy;&amp;tcy;&amp;icy;&amp;vcy;&amp;acy;&amp;tcy;&amp;ocy;&amp;rcy;&amp;ycy; (27 &amp;shcy;&amp;tcy;&amp;ucy;&amp;kcy;) - 9 &amp;Scy;&amp;iecy;&amp;ncy;&amp;tcy;&amp;yacy;&amp;bcy;&amp;rcy;&amp;yacy; 2012 - &amp;Scy;&amp;tcy;&amp;acy;&amp;tcy;&amp;softcy;&amp;icy; - &amp;Mcy;&amp;icy;&amp;rcy; &amp;mcy;&amp;iecy;&amp;chcy;&amp;tcy;&amp;ycy; - &amp;mcy;&amp;iecy;&amp;chcy;&amp;tcy;&amp;ycy; &amp;icy;&amp;mcy;&amp;iecy;&amp;yucy;&amp;tcy; &amp;scy;&amp;vcy;&amp;ocy;&amp;jcy;&amp;scy;&amp;tcy;&amp;vcy;&amp;ocy; &amp;scy;&amp;bcy;&amp;ycy;&amp;vcy;&amp;acy;&amp;tcy;&amp;softcy;&amp;scy;&amp;y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3068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858000"/>
            <a:ext cx="9144000" cy="747464"/>
          </a:xfrm>
          <a:prstGeom prst="rect">
            <a:avLst/>
          </a:prstGeom>
          <a:solidFill>
            <a:srgbClr val="159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323528" y="5733256"/>
            <a:ext cx="8496944" cy="216024"/>
          </a:xfrm>
          <a:prstGeom prst="rect">
            <a:avLst/>
          </a:prstGeom>
          <a:solidFill>
            <a:srgbClr val="1591F7"/>
          </a:solidFill>
          <a:ln>
            <a:solidFill>
              <a:srgbClr val="1591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&amp;Fcy;&amp;ocy;&amp;tcy;&amp;ocy; &amp;Icy;&amp;scy;&amp;tcy;&amp;icy;&amp;ncy;&amp;ncy;&amp;ycy;&amp;jcy; &amp;dcy;&amp;rcy;&amp;ucy;&amp;gcy; &amp;vcy;&amp;scy;&amp;iecy;&amp;gcy;&amp;dcy;&amp;acy; &amp;rcy;&amp;acy;&amp;dcy;&amp;ucy;&amp;iecy;&amp;tcy;&amp;scy;&amp;yacy; &amp;tcy;&amp;vcy;&amp;ocy;&amp;icy;&amp;mcy; &amp;ucy;&amp;scy;&amp;pcy;&amp;iecy;&amp;khcy;&amp;a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635394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352928" cy="4032448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Не спеши обвинять, осуждать </a:t>
            </a:r>
            <a:r>
              <a:rPr lang="ru-RU" cap="none" dirty="0" err="1" smtClean="0">
                <a:latin typeface="Times New Roman" pitchFamily="18" charset="0"/>
                <a:cs typeface="Times New Roman" pitchFamily="18" charset="0"/>
              </a:rPr>
              <a:t>кого--либо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, разберись в создавшейся ситуации и достойно выйди из неё.</a:t>
            </a:r>
            <a:endParaRPr lang="ru-RU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5"/>
            <a:ext cx="7772400" cy="936103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Дружеский совет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8208912" cy="172819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Посеешь поступок –пожнёшь привычку,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Посеешь привычку –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пожнёшь характер,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Посеешь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 – пожнёшь судьбу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rikolisi.ru - &amp;scy;&amp;acy;&amp;mcy;&amp;ycy;&amp;jcy; &amp;pcy;&amp;rcy;&amp;icy;&amp;kcy;&amp;ocy;&amp;lcy;&amp;softcy;&amp;ncy;&amp;ycy;&amp;jcy; &amp;pcy;&amp;ocy;&amp;rcy;&amp;tcy;&amp;acy;&amp;lcy;!!!:::...&amp;pcy;&amp;rcy;&amp;icy;&amp;kcy;&amp;ocy;&amp;lcy;&amp;ycy;, &amp;kcy;&amp;acy;&amp;rcy;&amp;tcy;&amp;icy;&amp;ncy;&amp;kcy;&amp;icy;, &amp;vcy;&amp;icy;&amp;dcy;&amp;iecy;&amp;ocy;, &amp;acy;&amp;ncy;&amp;iecy;&amp;kcy;&amp;dcy;&amp;ocy;&amp;tcy;&amp;ycy;!!! &quot; &amp;Scy;&amp;tcy;&amp;rcy;&amp;acy;&amp;ncy;&amp;icy;&amp;tscy;&amp;acy;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3916">
            <a:off x="-322347" y="-202349"/>
            <a:ext cx="3491880" cy="2276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&amp;Scy;&amp;chcy;&amp;acy;&amp;scy;&amp;tcy;&amp;lcy;&amp;icy;&amp;vcy;&amp;acy;&amp;yacy; &amp;pcy;&amp;a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4067944" cy="2780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&amp;ucy;&amp;lcy;&amp;ycy;&amp;bcy;&amp;kcy;&amp;acy; &amp;Gcy;&amp;acy;&amp;gcy;&amp;acy;&amp;r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139952" cy="2780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8" name="Picture 8" descr="&amp;Acy;&amp;rcy;&amp;khcy;&amp;icy;&amp;vcy; &amp;ncy;&amp;ocy;&amp;vcy;&amp;ocy;&amp;scy;&amp;tcy;&amp;iecy;&amp;jcy; &amp;mcy;&amp;iecy;&amp;dcy;&amp;icy;&amp;tscy;&amp;icy;&amp;ncy;&amp;ycy; : 2012 : &amp;yacy;&amp;ncy;&amp;vcy;&amp;acy;&amp;rcy;&amp;softcy; : &amp;scy;&amp;tcy;&amp;rcy;. 13 : &amp;Mcy;&amp;iecy;&amp;dcy;&amp;lcy;&amp;acy;&amp;jcy;&amp;fcy; 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59362">
            <a:off x="6022971" y="-79909"/>
            <a:ext cx="3384376" cy="2285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30" name="Picture 10" descr="&amp;Pcy;&amp;scy;&amp;icy;&amp;khcy;&amp;ocy;&amp;lcy;&amp;ocy;&amp;gcy;&amp;icy;&amp;yacy; &amp;scy;&amp;iecy;&amp;mcy;&amp;iecy;&amp;jcy;&amp;ncy;&amp;ycy;&amp;khcy; &amp;ocy;&amp;tcy;&amp;ncy;&amp;ocy;&amp;shcy;&amp;iecy;&amp;ncy;&amp;icy;&amp;jcy; &quot; &amp;Scy;&amp;tcy;&amp;rcy;&amp;acy;&amp;ncy;&amp;icy;&amp;tscy;&amp;acy;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0"/>
            <a:ext cx="2664296" cy="2165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3960440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 70 вопросы 6-7</a:t>
            </a: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написать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(темы: «Ребята», «Совесть», своя тема, связанная с рассказом);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записать фразеологизмы (или пословицы) со словом «совесть»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2852936"/>
            <a:ext cx="72008" cy="2160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600" y="3068960"/>
            <a:ext cx="360040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7584" y="3212976"/>
            <a:ext cx="648072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3356992"/>
            <a:ext cx="914400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5"/>
            <a:ext cx="8435280" cy="5400600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человек проживает жизнь «без сучка и задоринки»?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 честным, если ты оступился?</a:t>
            </a: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39248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узнал(а)…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всё знал(а)…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Мне было интересно…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Расскажу дома маме и папе…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Буду всегда…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136904" cy="496855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делай того, что осуждает твоя совесть, и не говори того, что не согласно с правдой. Соблюдай это самое важное, и ты выполнишь всю задачу своей жизни.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Марк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Аврелий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Scy;&amp;vcy;&amp;iecy;&amp;tcy; &amp;mcy;&amp;icy;&amp;rcy;&amp;acy; - &amp;Kcy;&amp;rcy;&amp;ucy;&amp;gcy;&amp;lcy;&amp;ycy;&amp;jcy; &amp;scy;&amp;tcy;&amp;ocy;&amp;lcy; &amp;pcy;&amp;rcy;&amp;ocy;&amp;vcy;&amp;ocy;&amp;dcy;&amp;icy;&amp;tcy;&amp;scy;&amp;yacy; &amp;dcy;&amp;lcy;&amp;yacy; &amp;zcy;&amp;ncy;&amp;acy;&amp;kcy;&amp;ocy;&amp;mcy;&amp;scy;&amp;tcy;&amp;vcy;&amp;acy;,... . &amp;Scy;&amp;vcy;&amp;iecy;&amp;tcy; &amp;mcy;&amp;icy;&amp;rcy;&amp;acy;. . &amp;Bcy;&amp;lcy;&amp;ocy;&amp;gcy; &amp;fcy;&amp;iecy;&amp;scy;&amp;tcy;&amp;icy;&amp;vcy;&amp;acy;&amp;lcy;&amp;yacy;, &amp;Ncy;&amp;ocy;&amp;vcy;&amp;ocy;&amp;scy;&amp;tcy;&amp;icy;, &amp;Scy;&amp;ocy;&amp;bcy;&amp;ycy;&amp;tcy;&amp;icy;&amp;yacy;. . MyFest.RU - &amp;Vcy;&amp;scy;&amp;iecy; &amp;fcy;&amp;iecy;&amp;scy;&amp;tcy;&amp;i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1"/>
            <a:ext cx="7772400" cy="93610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УМК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«Планета знаний»</a:t>
            </a:r>
            <a:b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класс</a:t>
            </a:r>
            <a:b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41044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«Мир детства» </a:t>
            </a:r>
          </a:p>
          <a:p>
            <a:pPr>
              <a:spcBef>
                <a:spcPts val="0"/>
              </a:spcBef>
            </a:pPr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В.А.Солоухин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«Ножичек с костяной ручкой»</a:t>
            </a:r>
          </a:p>
          <a:p>
            <a:pPr algn="r"/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Беленко Лидия Владимировна,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высшей категории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гимназии № 53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Нижнего Новгорода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94421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48872" cy="3793976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Собранные, организованные.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Думали, размышляли, помогали.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высказывали свои мысли.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Алексеевич Солоухин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(1924 -1997)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Ncy;&amp;ocy;&amp;vcy;&amp;ocy;&amp;scy;&amp;tcy;&amp;icy; &amp;kcy;&amp;ucy;&amp;lcy;&amp;softcy;&amp;tcy;&amp;ucy;&amp;rcy;&amp;ycy; &amp;Vcy;&amp;lcy;&amp;acy;&amp;dcy;&amp;icy;&amp;mcy;&amp;icy;&amp;rcy;&amp;scy;&amp;kcy;&amp;ocy;&amp;jcy; &amp;ocy;&amp;bcy;&amp;lcy;&amp;acy;&amp;scy;&amp;tcy;&amp;icy; - Par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608511" cy="42484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72816"/>
            <a:ext cx="3744416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путешествиях по владимирской земле;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русском искусстве;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жизни взрослых и детей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Урок-размышление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5"/>
            <a:ext cx="8435280" cy="540060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человек проживает жизнь «без сучка и задоринки»?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 честным, если ты оступился?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Без сучка и задоринки –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без помех и осложнений, легко и гладко, имеется в виду, что какое-либо дело или событие  совершается без затруднений, препятствий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Мелерович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А.М.,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Мокиенко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В.М. «Фразеологизмы в русской речи»)</a:t>
            </a:r>
          </a:p>
          <a:p>
            <a:pPr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Бесценное сокровище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3" y="1556792"/>
          <a:ext cx="77220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478"/>
                <a:gridCol w="2520280"/>
                <a:gridCol w="2520280"/>
              </a:tblGrid>
              <a:tr h="116282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срезать ореховую</a:t>
                      </a:r>
                    </a:p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палку 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вырезать свисток </a:t>
                      </a:r>
                      <a:endParaRPr lang="ru-RU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зачинить карандаш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2123728" y="1196752"/>
            <a:ext cx="43204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119675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1268760"/>
            <a:ext cx="36004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691680" y="3356992"/>
            <a:ext cx="5976664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острый ножичек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умение Вовы работать ножом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сноровка Вовы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терпение мальчика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Ножичек сам не умеет ничего делать. Важно, в какие руки он попадает. Какие руки – такая и работа.</a:t>
            </a:r>
          </a:p>
          <a:p>
            <a:pPr algn="ctr"/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411760" y="2924944"/>
            <a:ext cx="208823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2708920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716016" y="2636912"/>
            <a:ext cx="172819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3898776" cy="7920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Ножичек пропал!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898776" cy="525658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бида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алость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адость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горчение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жас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астерянность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еспокойство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зависть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недоумение</a:t>
            </a:r>
            <a:endParaRPr lang="ru-RU" sz="3200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99993" y="332657"/>
            <a:ext cx="4186808" cy="7920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Пропажа нашлась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99993" y="1196752"/>
            <a:ext cx="4186808" cy="5256584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332657"/>
            <a:ext cx="3528392" cy="7920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Ножичек пропал!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3528392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бида;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алость;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адость;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горчение;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жас;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астерянность;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еспокойство;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зависть</a:t>
            </a:r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недоумение</a:t>
            </a:r>
            <a:endParaRPr lang="ru-RU" sz="3200" i="1" u="sng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923927" y="332657"/>
            <a:ext cx="4762873" cy="7920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Пропажа нашлась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923927" y="1196752"/>
            <a:ext cx="4762873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азнообразие чувств, нахлынувших в одно мгновение;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 радость;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желание провалиться сквозь землю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8424936" cy="324035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«Одна из самых трудных человеческих психологических задач»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«Горькое столкновение неопытного мальчишеского сердца с жизнью только ещё начинающейся»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424936" cy="273630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Будучи взрослым В.А.Солоухин вновь возвращается к пережитому в детстве, размышляет над поступком маленького Вовы. Этим помогает нам понять мальчика, учит разбираться в своих поступках.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21602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помогло мальчику остаться честным?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84976" cy="3001888"/>
          </a:xfrm>
        </p:spPr>
        <p:txBody>
          <a:bodyPr>
            <a:normAutofit/>
          </a:bodyPr>
          <a:lstStyle/>
          <a:p>
            <a:endParaRPr lang="ru-RU" sz="6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  <a:endParaRPr lang="ru-RU" sz="60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2024</TotalTime>
  <Words>342</Words>
  <Application>Microsoft Office PowerPoint</Application>
  <PresentationFormat>Экран (4:3)</PresentationFormat>
  <Paragraphs>107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 УМК «Планета знаний» 4 класс </vt:lpstr>
      <vt:lpstr>Владимир Алексеевич Солоухин (1924 -1997)</vt:lpstr>
      <vt:lpstr>Урок-размышление</vt:lpstr>
      <vt:lpstr>Бесценное сокровище</vt:lpstr>
      <vt:lpstr>Презентация PowerPoint</vt:lpstr>
      <vt:lpstr>Презентация PowerPoint</vt:lpstr>
      <vt:lpstr>1. «Одна из самых трудных человеческих психологических задач»  2. «Горькое столкновение неопытного мальчишеского сердца с жизнью только ещё начинающейся»</vt:lpstr>
      <vt:lpstr>   Что помогло мальчику остаться честным?  </vt:lpstr>
      <vt:lpstr> </vt:lpstr>
      <vt:lpstr> стыд  вина  раскаяние  извинение  прощение  </vt:lpstr>
      <vt:lpstr>Презентация PowerPoint</vt:lpstr>
      <vt:lpstr>Не спеши обвинять, осуждать кого--либо, разберись в создавшейся ситуации и достойно выйди из неё.</vt:lpstr>
      <vt:lpstr>Посеешь поступок –пожнёшь привычку, Посеешь привычку – пожнёшь характер, Посеешь характер – пожнёшь судьбу. </vt:lpstr>
      <vt:lpstr>Домашнее задание</vt:lpstr>
      <vt:lpstr>Проверь себя</vt:lpstr>
      <vt:lpstr>Я узнал(а)… Я всё знал(а)… Мне было интересно… Расскажу дома маме и папе… Буду всегда…</vt:lpstr>
      <vt:lpstr> Не делай того, что осуждает твоя совесть, и не говори того, что не согласно с правдой. Соблюдай это самое важное, и ты выполнишь всю задачу своей жизни.                                     Марк Аврелий</vt:lpstr>
      <vt:lpstr>Презентация PowerPoint</vt:lpstr>
      <vt:lpstr>Спасибо!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31</cp:revision>
  <dcterms:created xsi:type="dcterms:W3CDTF">2015-04-16T18:18:48Z</dcterms:created>
  <dcterms:modified xsi:type="dcterms:W3CDTF">2015-11-14T05:47:20Z</dcterms:modified>
</cp:coreProperties>
</file>