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60" r:id="rId4"/>
    <p:sldId id="262" r:id="rId5"/>
    <p:sldId id="269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50" d="100"/>
          <a:sy n="50" d="100"/>
        </p:scale>
        <p:origin x="-125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10058400" cy="7772400"/>
          </a:xfrm>
          <a:prstGeom prst="rect">
            <a:avLst/>
          </a:prstGeom>
          <a:noFill/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57200" y="863769"/>
            <a:ext cx="8686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8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Путешествие </a:t>
            </a:r>
          </a:p>
          <a:p>
            <a:pPr algn="ctr">
              <a:defRPr/>
            </a:pPr>
            <a:r>
              <a:rPr lang="ru-RU" sz="8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</a:p>
          <a:p>
            <a:pPr algn="ctr">
              <a:defRPr/>
            </a:pPr>
            <a:r>
              <a:rPr lang="ru-RU" sz="8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космос</a:t>
            </a:r>
            <a:endParaRPr lang="ru-RU" sz="8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581400" y="6673333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 Мудрая А.А. воспитатель МАДОУ № 8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10058400" cy="7986690"/>
          </a:xfrm>
          <a:prstGeom prst="rect">
            <a:avLst/>
          </a:prstGeom>
          <a:noFill/>
        </p:spPr>
      </p:pic>
      <p:pic>
        <p:nvPicPr>
          <p:cNvPr id="3" name="Picture 2" descr="Картинка 3 из 28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04800"/>
            <a:ext cx="6191250" cy="42195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381000" y="5214950"/>
            <a:ext cx="998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1958году увеличили размер ракеты и отправили две собаки-лайки: Белку и Стрелку. 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10058400" cy="7986690"/>
          </a:xfrm>
          <a:prstGeom prst="rect">
            <a:avLst/>
          </a:prstGeom>
          <a:noFill/>
        </p:spPr>
      </p:pic>
      <p:pic>
        <p:nvPicPr>
          <p:cNvPr id="3" name="Picture 2" descr="Картинка 1 из 2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0"/>
            <a:ext cx="4500594" cy="337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Картинка 3 из 27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524000"/>
            <a:ext cx="4214809" cy="58371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44196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втором искусственном спутнике в космос была запущена собака Лайка, которая облетела Землю.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10058400" cy="7986690"/>
          </a:xfrm>
          <a:prstGeom prst="rect">
            <a:avLst/>
          </a:prstGeom>
          <a:noFill/>
        </p:spPr>
      </p:pic>
      <p:pic>
        <p:nvPicPr>
          <p:cNvPr id="3" name="Рисунок 2" descr="Картинка 3 из 10655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1219200"/>
            <a:ext cx="4143404" cy="515300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62400" y="1600200"/>
            <a:ext cx="5181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 12 апреля 1961 года сбылась мечта человечества. Впервые в мире космонавт Юрий Алексеевич Гагарин успешно облетел вокруг Земли на корабле «Восток»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</p:spPr>
      </p:pic>
      <p:pic>
        <p:nvPicPr>
          <p:cNvPr id="4" name="Picture 2" descr="http://www.ussrlive.org/wp-content/uploads/2012/04/vtereshk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7086600" cy="739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-914400"/>
            <a:ext cx="10058400" cy="7772400"/>
          </a:xfrm>
          <a:prstGeom prst="rect">
            <a:avLst/>
          </a:prstGeom>
          <a:noFill/>
        </p:spPr>
      </p:pic>
      <p:pic>
        <p:nvPicPr>
          <p:cNvPr id="3" name="Picture 4" descr="Картинка 215 из 121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5800" y="-304800"/>
            <a:ext cx="101346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-914400"/>
            <a:ext cx="10058400" cy="7772400"/>
          </a:xfrm>
          <a:prstGeom prst="rect">
            <a:avLst/>
          </a:prstGeom>
          <a:noFill/>
        </p:spPr>
      </p:pic>
      <p:pic>
        <p:nvPicPr>
          <p:cNvPr id="3" name="Picture 3" descr="Картинка 33 из 293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-457200"/>
            <a:ext cx="9982200" cy="70532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фон инна\j5348_1209189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0"/>
            <a:ext cx="10058400" cy="7772400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33400" y="609600"/>
            <a:ext cx="90678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000" b="1" smtClean="0">
              <a:solidFill>
                <a:srgbClr val="FFFF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 </a:t>
            </a: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новых встреч,</a:t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будущие космонавты!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70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15</cp:revision>
  <dcterms:created xsi:type="dcterms:W3CDTF">2014-04-05T03:36:37Z</dcterms:created>
  <dcterms:modified xsi:type="dcterms:W3CDTF">2015-11-11T03:53:49Z</dcterms:modified>
</cp:coreProperties>
</file>