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60" r:id="rId2"/>
    <p:sldId id="267" r:id="rId3"/>
    <p:sldId id="357" r:id="rId4"/>
    <p:sldId id="265" r:id="rId5"/>
    <p:sldId id="311" r:id="rId6"/>
    <p:sldId id="335" r:id="rId7"/>
    <p:sldId id="344" r:id="rId8"/>
    <p:sldId id="313" r:id="rId9"/>
    <p:sldId id="315" r:id="rId10"/>
    <p:sldId id="337" r:id="rId11"/>
    <p:sldId id="269" r:id="rId12"/>
    <p:sldId id="272" r:id="rId13"/>
    <p:sldId id="338" r:id="rId14"/>
    <p:sldId id="339" r:id="rId15"/>
    <p:sldId id="347" r:id="rId16"/>
    <p:sldId id="264" r:id="rId17"/>
    <p:sldId id="353" r:id="rId18"/>
    <p:sldId id="350" r:id="rId19"/>
    <p:sldId id="259" r:id="rId20"/>
    <p:sldId id="358" r:id="rId21"/>
    <p:sldId id="3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EF2FF-2984-433A-A60B-61CC1B299EAF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FEC40-513F-4C74-92D0-3C5F5EB197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8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EC40-513F-4C74-92D0-3C5F5EB197D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\Desktop\&#1040;&#1074;&#1090;&#1086;&#1088;&#1089;&#1082;&#1072;&#1103;%20&#1050;&#1089;&#1102;&#1093;&#1080;\&#1047;&#1074;&#1091;&#1082;&#1080;\&#1053;&#1086;&#1074;&#1086;&#1075;&#1086;&#1076;&#1085;&#1080;&#1077;\001.mp3" TargetMode="Externa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emosfen-plus.ucoz/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ogolife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Desktop\Рис 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7" t="-182" r="9306" b="539"/>
          <a:stretch/>
        </p:blipFill>
        <p:spPr bwMode="auto">
          <a:xfrm>
            <a:off x="-410223" y="0"/>
            <a:ext cx="9540552" cy="682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177281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Презентацию </a:t>
            </a:r>
            <a:r>
              <a:rPr lang="ru-RU" b="1" dirty="0">
                <a:solidFill>
                  <a:schemeClr val="bg1"/>
                </a:solidFill>
              </a:rPr>
              <a:t>подготовила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учитель – логопед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Любовь Васильевна Исанова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МАДОУ  </a:t>
            </a:r>
            <a:r>
              <a:rPr lang="ru-RU" b="1" dirty="0">
                <a:solidFill>
                  <a:schemeClr val="bg1"/>
                </a:solidFill>
              </a:rPr>
              <a:t>№ </a:t>
            </a:r>
            <a:r>
              <a:rPr lang="ru-RU" b="1" dirty="0" smtClean="0">
                <a:solidFill>
                  <a:schemeClr val="bg1"/>
                </a:solidFill>
              </a:rPr>
              <a:t>9 </a:t>
            </a:r>
            <a:r>
              <a:rPr lang="ru-RU" b="1" dirty="0" err="1" smtClean="0">
                <a:solidFill>
                  <a:schemeClr val="bg1"/>
                </a:solidFill>
              </a:rPr>
              <a:t>ст.Михайловская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60648"/>
            <a:ext cx="5059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Игры </a:t>
            </a:r>
          </a:p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волшебницы Зимы</a:t>
            </a:r>
          </a:p>
        </p:txBody>
      </p:sp>
    </p:spTree>
    <p:extLst>
      <p:ext uri="{BB962C8B-B14F-4D97-AF65-F5344CB8AC3E}">
        <p14:creationId xmlns:p14="http://schemas.microsoft.com/office/powerpoint/2010/main" val="1367940733"/>
      </p:ext>
    </p:extLst>
  </p:cSld>
  <p:clrMapOvr>
    <a:masterClrMapping/>
  </p:clrMapOvr>
  <p:transition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мед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88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я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9144000" cy="70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волк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7110" y="0"/>
            <a:ext cx="941111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Светлана\Pictures\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5437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я\Desktop\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3"/>
          <a:stretch/>
        </p:blipFill>
        <p:spPr bwMode="auto">
          <a:xfrm>
            <a:off x="-73678" y="26708"/>
            <a:ext cx="9217678" cy="683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" name="Picture 10" descr="C:\Раб стол\Мои документы\дети\Маленький гений. Домашние животные и их детеныши. Дидактические карточки\p0023_новый разме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3571876"/>
            <a:ext cx="2000264" cy="15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E:\документы oL\Ольга документы1\обобщение опыта\ОПЫТ\занятие\post-13689-11613572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2571744"/>
            <a:ext cx="1357322" cy="228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4714884"/>
            <a:ext cx="1714512" cy="16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E:\документы oL\Ольга документы1\обобщение опыта\ОПЫТ\занятие\post-13689-116135721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3500438"/>
            <a:ext cx="18002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D:\Мои рисунки\АНИМАШКИ\животные\жюж.gif"/>
          <p:cNvPicPr>
            <a:picLocks noChangeAspect="1" noChangeArrowheads="1" noCrop="1"/>
          </p:cNvPicPr>
          <p:nvPr/>
        </p:nvPicPr>
        <p:blipFill>
          <a:blip r:embed="rId7" cstate="screen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786322"/>
            <a:ext cx="2071029" cy="1785950"/>
          </a:xfrm>
          <a:prstGeom prst="rect">
            <a:avLst/>
          </a:prstGeom>
          <a:noFill/>
        </p:spPr>
      </p:pic>
      <p:pic>
        <p:nvPicPr>
          <p:cNvPr id="13" name="Picture 5" descr="E:\документы oL\Ольга документы1\обобщение опыта\ОПЫТ\занятие\post-13689-11613572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286256"/>
            <a:ext cx="1357322" cy="228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44160" flipH="1">
            <a:off x="4471948" y="6112621"/>
            <a:ext cx="1357322" cy="83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 descr="E:\документы oL\Ольга документы1\обобщение опыта\ОПЫТ\занятие\post-13689-11613572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4577842"/>
            <a:ext cx="1357322" cy="228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E:\документы oL\Ольга документы1\обобщение опыта\ОПЫТ\занятие\post-13689-116135721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6058"/>
            <a:ext cx="1071570" cy="180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99 -0.00532 L -0.3441 -0.00532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6 0.00162 L 0.15001 0.00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02312E-6 L 0.00139 -0.264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Оля\Desktop\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3"/>
          <a:stretch/>
        </p:blipFill>
        <p:spPr bwMode="auto">
          <a:xfrm>
            <a:off x="-73678" y="26708"/>
            <a:ext cx="9217678" cy="683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000992" y="5000636"/>
            <a:ext cx="11430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</a:t>
            </a:r>
            <a:endParaRPr lang="ru-RU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5" name="Picture 5" descr="E:\документы oL\Ольга документы1\обобщение опыта\ОПЫТ\занятие\post-13689-11613572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3833813"/>
            <a:ext cx="18002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357158" y="2500306"/>
            <a:ext cx="8370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</a:t>
            </a:r>
            <a:endParaRPr lang="ru-RU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71604" y="3214686"/>
            <a:ext cx="8579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</a:t>
            </a:r>
            <a:endParaRPr lang="ru-RU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29058" y="4857760"/>
            <a:ext cx="7777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</a:t>
            </a:r>
            <a:endParaRPr lang="ru-RU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42977" y="4857760"/>
            <a:ext cx="7858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9600" b="1" dirty="0">
              <a:ln w="1905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43570" y="3143248"/>
            <a:ext cx="12602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</a:t>
            </a:r>
            <a:endParaRPr lang="ru-RU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7" name="Picture 5" descr="E:\документы oL\Ольга документы1\обобщение опыта\ОПЫТ\занятие\post-13689-11613572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33813"/>
            <a:ext cx="18002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E:\документы oL\Ольга документы1\обобщение опыта\ОПЫТ\занятие\post-13689-11613572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3833813"/>
            <a:ext cx="18002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5000628" y="4643446"/>
            <a:ext cx="10166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</a:t>
            </a:r>
            <a:endParaRPr lang="ru-RU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9" name="Picture 5" descr="E:\документы oL\Ольга документы1\обобщение опыта\ОПЫТ\занятие\post-13689-11613572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4071942"/>
            <a:ext cx="1289921" cy="21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3571868" y="3214686"/>
            <a:ext cx="9605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Picture 5" descr="E:\документы oL\Ольга документы1\обобщение опыта\ОПЫТ\занятие\post-13689-11613572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2857496"/>
            <a:ext cx="1289921" cy="21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31214E-7 L -5.55556E-7 -0.47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39306E-6 L -0.0066 -0.469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5434E-6 L 0.00173 -0.460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0.00364 -0.564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-157464" y="-1078624"/>
            <a:ext cx="9511889" cy="9454979"/>
            <a:chOff x="-157464" y="-1078624"/>
            <a:chExt cx="9511889" cy="9454979"/>
          </a:xfrm>
          <a:solidFill>
            <a:schemeClr val="accent1">
              <a:lumMod val="75000"/>
            </a:schemeClr>
          </a:solidFill>
        </p:grpSpPr>
        <p:grpSp>
          <p:nvGrpSpPr>
            <p:cNvPr id="3" name="Группа 2"/>
            <p:cNvGrpSpPr/>
            <p:nvPr/>
          </p:nvGrpSpPr>
          <p:grpSpPr>
            <a:xfrm>
              <a:off x="928662" y="0"/>
              <a:ext cx="7418600" cy="7132848"/>
              <a:chOff x="928662" y="0"/>
              <a:chExt cx="7418600" cy="7132848"/>
            </a:xfrm>
            <a:grpFill/>
          </p:grpSpPr>
          <p:sp>
            <p:nvSpPr>
              <p:cNvPr id="4" name="Минус 3"/>
              <p:cNvSpPr/>
              <p:nvPr/>
            </p:nvSpPr>
            <p:spPr>
              <a:xfrm rot="16200000" flipV="1">
                <a:off x="-1494754" y="2923482"/>
                <a:ext cx="7132848" cy="1285884"/>
              </a:xfrm>
              <a:prstGeom prst="mathMin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Минус 5"/>
              <p:cNvSpPr/>
              <p:nvPr/>
            </p:nvSpPr>
            <p:spPr>
              <a:xfrm rot="16200000" flipV="1">
                <a:off x="3648782" y="2923482"/>
                <a:ext cx="7132848" cy="1285884"/>
              </a:xfrm>
              <a:prstGeom prst="mathMin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Минус 6"/>
              <p:cNvSpPr/>
              <p:nvPr/>
            </p:nvSpPr>
            <p:spPr>
              <a:xfrm rot="10800000" flipV="1">
                <a:off x="1000100" y="428604"/>
                <a:ext cx="7286676" cy="1285884"/>
              </a:xfrm>
              <a:prstGeom prst="mathMin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Минус 7"/>
              <p:cNvSpPr/>
              <p:nvPr/>
            </p:nvSpPr>
            <p:spPr>
              <a:xfrm rot="10800000" flipV="1">
                <a:off x="928662" y="5572116"/>
                <a:ext cx="7418600" cy="1285884"/>
              </a:xfrm>
              <a:prstGeom prst="mathMin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-157464" y="-1078624"/>
              <a:ext cx="9511889" cy="9454979"/>
              <a:chOff x="-157464" y="-1078624"/>
              <a:chExt cx="9511889" cy="9454979"/>
            </a:xfrm>
            <a:grpFill/>
          </p:grpSpPr>
          <p:sp>
            <p:nvSpPr>
              <p:cNvPr id="9" name="Минус 8"/>
              <p:cNvSpPr/>
              <p:nvPr/>
            </p:nvSpPr>
            <p:spPr>
              <a:xfrm rot="10800000" flipV="1">
                <a:off x="1000100" y="2928934"/>
                <a:ext cx="7132848" cy="1285884"/>
              </a:xfrm>
              <a:prstGeom prst="mathMin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Минус 9"/>
              <p:cNvSpPr/>
              <p:nvPr/>
            </p:nvSpPr>
            <p:spPr>
              <a:xfrm rot="8072040" flipV="1">
                <a:off x="-109091" y="3005924"/>
                <a:ext cx="9454979" cy="1285884"/>
              </a:xfrm>
              <a:prstGeom prst="mathMin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Минус 10"/>
              <p:cNvSpPr/>
              <p:nvPr/>
            </p:nvSpPr>
            <p:spPr>
              <a:xfrm rot="13420117" flipV="1">
                <a:off x="-157464" y="2891704"/>
                <a:ext cx="9511889" cy="1285884"/>
              </a:xfrm>
              <a:prstGeom prst="mathMin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Кольцо 11"/>
              <p:cNvSpPr/>
              <p:nvPr/>
            </p:nvSpPr>
            <p:spPr>
              <a:xfrm>
                <a:off x="1928794" y="928670"/>
                <a:ext cx="5429288" cy="5429288"/>
              </a:xfrm>
              <a:prstGeom prst="donut">
                <a:avLst>
                  <a:gd name="adj" fmla="val 670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Минус 12"/>
              <p:cNvSpPr/>
              <p:nvPr/>
            </p:nvSpPr>
            <p:spPr>
              <a:xfrm rot="16200000" flipV="1">
                <a:off x="1112205" y="2888291"/>
                <a:ext cx="7062467" cy="1285884"/>
              </a:xfrm>
              <a:prstGeom prst="mathMin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Минус 13"/>
              <p:cNvSpPr/>
              <p:nvPr/>
            </p:nvSpPr>
            <p:spPr>
              <a:xfrm rot="17534798" flipV="1">
                <a:off x="476544" y="2543501"/>
                <a:ext cx="6359438" cy="1285884"/>
              </a:xfrm>
              <a:prstGeom prst="mathMin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Минус 14"/>
              <p:cNvSpPr/>
              <p:nvPr/>
            </p:nvSpPr>
            <p:spPr>
              <a:xfrm rot="14922842" flipV="1">
                <a:off x="2452348" y="2522458"/>
                <a:ext cx="6293327" cy="1285884"/>
              </a:xfrm>
              <a:prstGeom prst="mathMin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ятно 1 23"/>
          <p:cNvSpPr/>
          <p:nvPr/>
        </p:nvSpPr>
        <p:spPr>
          <a:xfrm>
            <a:off x="428596" y="500042"/>
            <a:ext cx="1428760" cy="1357322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ЗИ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Пятно 1 25"/>
          <p:cNvSpPr/>
          <p:nvPr/>
        </p:nvSpPr>
        <p:spPr>
          <a:xfrm>
            <a:off x="1571604" y="1428736"/>
            <a:ext cx="1714512" cy="1357322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ятно 1 26"/>
          <p:cNvSpPr/>
          <p:nvPr/>
        </p:nvSpPr>
        <p:spPr>
          <a:xfrm>
            <a:off x="1928794" y="214290"/>
            <a:ext cx="1857388" cy="1357322"/>
          </a:xfrm>
          <a:prstGeom prst="irregularSeal1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ТО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28" name="Пятно 1 27"/>
          <p:cNvSpPr/>
          <p:nvPr/>
        </p:nvSpPr>
        <p:spPr>
          <a:xfrm>
            <a:off x="7215206" y="2071678"/>
            <a:ext cx="1714512" cy="1357322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Пятно 1 28"/>
          <p:cNvSpPr/>
          <p:nvPr/>
        </p:nvSpPr>
        <p:spPr>
          <a:xfrm>
            <a:off x="6000760" y="2643182"/>
            <a:ext cx="1714512" cy="1357322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ТО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Пятно 1 29"/>
          <p:cNvSpPr/>
          <p:nvPr/>
        </p:nvSpPr>
        <p:spPr>
          <a:xfrm>
            <a:off x="2214546" y="4786322"/>
            <a:ext cx="1714512" cy="1357322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Пятно 1 30"/>
          <p:cNvSpPr/>
          <p:nvPr/>
        </p:nvSpPr>
        <p:spPr>
          <a:xfrm>
            <a:off x="3786182" y="4786322"/>
            <a:ext cx="1714512" cy="1357322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ТЫ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Пятно 1 31"/>
          <p:cNvSpPr/>
          <p:nvPr/>
        </p:nvSpPr>
        <p:spPr>
          <a:xfrm>
            <a:off x="0" y="1643050"/>
            <a:ext cx="1857388" cy="1357322"/>
          </a:xfrm>
          <a:prstGeom prst="irregularSeal1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ПА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3" name="Пятно 1 32"/>
          <p:cNvSpPr/>
          <p:nvPr/>
        </p:nvSpPr>
        <p:spPr>
          <a:xfrm>
            <a:off x="5500694" y="1571612"/>
            <a:ext cx="1857388" cy="1357322"/>
          </a:xfrm>
          <a:prstGeom prst="irregularSeal1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ОЙ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4" name="Пятно 1 33"/>
          <p:cNvSpPr/>
          <p:nvPr/>
        </p:nvSpPr>
        <p:spPr>
          <a:xfrm>
            <a:off x="7286612" y="3429000"/>
            <a:ext cx="1857388" cy="1357322"/>
          </a:xfrm>
          <a:prstGeom prst="irregularSeal1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ЗЭ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5" name="Пятно 1 34"/>
          <p:cNvSpPr/>
          <p:nvPr/>
        </p:nvSpPr>
        <p:spPr>
          <a:xfrm>
            <a:off x="2928926" y="3929066"/>
            <a:ext cx="1857388" cy="1357322"/>
          </a:xfrm>
          <a:prstGeom prst="irregularSeal1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ЭТ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6" name="Пятно 1 35"/>
          <p:cNvSpPr/>
          <p:nvPr/>
        </p:nvSpPr>
        <p:spPr>
          <a:xfrm>
            <a:off x="714348" y="4929198"/>
            <a:ext cx="1857388" cy="1357322"/>
          </a:xfrm>
          <a:prstGeom prst="irregularSeal1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КУ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93642E-7 L 0.44583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53 0.00393 L 0.43907 -0.13248 " pathEditMode="relative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42775E-6 L -0.00486 0.413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4971E-6 L -0.22188 -0.212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-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4971E-6 L -0.27552 -0.2124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-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:\Downloads\игра. прочитай по первым буквам слогам\16-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4786322"/>
            <a:ext cx="7777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09682" y="4786322"/>
            <a:ext cx="9877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96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6567" y="4786322"/>
            <a:ext cx="12602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29520" y="4357694"/>
            <a:ext cx="1007007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000" b="1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13000" b="1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Диагональная полоса 7"/>
          <p:cNvSpPr/>
          <p:nvPr/>
        </p:nvSpPr>
        <p:spPr>
          <a:xfrm>
            <a:off x="7929586" y="3786190"/>
            <a:ext cx="500066" cy="1071570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Минус 8"/>
          <p:cNvSpPr/>
          <p:nvPr/>
        </p:nvSpPr>
        <p:spPr>
          <a:xfrm>
            <a:off x="4429124" y="285728"/>
            <a:ext cx="428628" cy="10429948"/>
          </a:xfrm>
          <a:prstGeom prst="mathMinus">
            <a:avLst>
              <a:gd name="adj1" fmla="val 232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ownloads\Зимние пейзажи\winter_landscapes_from_Tramplin\зима (16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" y="0"/>
            <a:ext cx="9139874" cy="6858000"/>
          </a:xfrm>
          <a:prstGeom prst="rect">
            <a:avLst/>
          </a:prstGeom>
          <a:noFill/>
        </p:spPr>
      </p:pic>
      <p:pic>
        <p:nvPicPr>
          <p:cNvPr id="3" name="0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Оля\Desktop\Рис 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7" t="-182" r="9306" b="539"/>
          <a:stretch/>
        </p:blipFill>
        <p:spPr bwMode="auto">
          <a:xfrm>
            <a:off x="-396551" y="0"/>
            <a:ext cx="9540552" cy="682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3" descr="Блестяшки Бабочки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8984" y="500042"/>
            <a:ext cx="159076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j0438040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492888">
            <a:off x="5396406" y="681505"/>
            <a:ext cx="12287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154c3058c771"/>
          <p:cNvPicPr>
            <a:picLocks noChangeAspect="1" noChangeArrowheads="1"/>
          </p:cNvPicPr>
          <p:nvPr/>
        </p:nvPicPr>
        <p:blipFill>
          <a:blip r:embed="rId5" cstate="screen"/>
          <a:srcRect l="3017" r="6503"/>
          <a:stretch>
            <a:fillRect/>
          </a:stretch>
        </p:blipFill>
        <p:spPr bwMode="auto">
          <a:xfrm>
            <a:off x="0" y="4003675"/>
            <a:ext cx="91440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2571744"/>
            <a:ext cx="3084513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3071810"/>
            <a:ext cx="778134" cy="78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86644" y="1214422"/>
            <a:ext cx="778133" cy="78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я\Desktop\Рис 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7" t="-182" r="9306" b="539"/>
          <a:stretch/>
        </p:blipFill>
        <p:spPr bwMode="auto">
          <a:xfrm>
            <a:off x="-410223" y="0"/>
            <a:ext cx="9540552" cy="682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2976" y="5500702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я\Desktop\Рис 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7" t="-182" r="9306" b="539"/>
          <a:stretch/>
        </p:blipFill>
        <p:spPr bwMode="auto">
          <a:xfrm>
            <a:off x="-410223" y="0"/>
            <a:ext cx="9540552" cy="682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03782" y="285728"/>
            <a:ext cx="3818288" cy="28931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Используемые </a:t>
            </a:r>
          </a:p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интернет – ресурсы: 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http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://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demosfen-plus.ucoz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ru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www.logolife.ru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www/skyklipart.ru </a:t>
            </a:r>
          </a:p>
          <a:p>
            <a:pPr algn="ctr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/>
          <a:stretch/>
        </p:blipFill>
        <p:spPr bwMode="auto">
          <a:xfrm>
            <a:off x="0" y="0"/>
            <a:ext cx="9457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78" y="0"/>
            <a:ext cx="92387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я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4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еж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64" y="-1784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исонь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53625"/>
            <a:ext cx="9122105" cy="6911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заяц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56</Words>
  <Application>Microsoft Office PowerPoint</Application>
  <PresentationFormat>Экран (4:3)</PresentationFormat>
  <Paragraphs>39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Я</cp:lastModifiedBy>
  <cp:revision>104</cp:revision>
  <dcterms:created xsi:type="dcterms:W3CDTF">2012-11-24T07:40:40Z</dcterms:created>
  <dcterms:modified xsi:type="dcterms:W3CDTF">2015-11-13T21:30:29Z</dcterms:modified>
</cp:coreProperties>
</file>