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65B9-EEBF-47A5-AEA2-707F68D9168B}" type="datetimeFigureOut">
              <a:rPr lang="ru-RU" smtClean="0"/>
              <a:pPr/>
              <a:t>10.02.2010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E182-B35C-4F16-BABB-13896F86F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7" y="785794"/>
            <a:ext cx="9188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Генри Уодсворт Лонгфелло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8387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/>
              <a:t>«Песнь о Гайавате»</a:t>
            </a:r>
            <a:endParaRPr lang="ru-RU" sz="7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62151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Эпическая поэма Генри </a:t>
            </a:r>
            <a:r>
              <a:rPr lang="ru-RU" sz="2400" dirty="0" err="1" smtClean="0"/>
              <a:t>Водсворта</a:t>
            </a:r>
            <a:r>
              <a:rPr lang="ru-RU" sz="2400" dirty="0" smtClean="0"/>
              <a:t> Лонгфелло, основанная на легендах индейцев племени </a:t>
            </a:r>
            <a:r>
              <a:rPr lang="ru-RU" sz="2400" dirty="0" err="1" smtClean="0"/>
              <a:t>Оджибва</a:t>
            </a:r>
            <a:r>
              <a:rPr lang="ru-RU" sz="2400" dirty="0" smtClean="0"/>
              <a:t>. Лонгфелло назвал в качестве источника своей поэмы работы этнографа Генри </a:t>
            </a:r>
            <a:r>
              <a:rPr lang="ru-RU" sz="2400" dirty="0" err="1" smtClean="0"/>
              <a:t>Роу</a:t>
            </a:r>
            <a:r>
              <a:rPr lang="ru-RU" sz="2400" dirty="0" smtClean="0"/>
              <a:t> </a:t>
            </a:r>
            <a:r>
              <a:rPr lang="ru-RU" sz="2400" dirty="0" err="1" smtClean="0"/>
              <a:t>Скулкрафта</a:t>
            </a:r>
            <a:r>
              <a:rPr lang="ru-RU" sz="2400" dirty="0" smtClean="0"/>
              <a:t> (англ. </a:t>
            </a:r>
            <a:r>
              <a:rPr lang="en-US" sz="2400" dirty="0" smtClean="0"/>
              <a:t>Henry Rowe Schoolcraft), </a:t>
            </a:r>
            <a:r>
              <a:rPr lang="ru-RU" sz="2400" dirty="0" smtClean="0"/>
              <a:t>в частности, книги «</a:t>
            </a:r>
            <a:r>
              <a:rPr lang="ru-RU" sz="2400" dirty="0" err="1" smtClean="0"/>
              <a:t>Алгикские</a:t>
            </a:r>
            <a:r>
              <a:rPr lang="ru-RU" sz="2400" dirty="0" smtClean="0"/>
              <a:t> Исследования» (англ. </a:t>
            </a:r>
            <a:r>
              <a:rPr lang="en-US" sz="2400" dirty="0" err="1" smtClean="0"/>
              <a:t>Algic</a:t>
            </a:r>
            <a:r>
              <a:rPr lang="en-US" sz="2400" dirty="0" smtClean="0"/>
              <a:t> Researches) </a:t>
            </a:r>
            <a:r>
              <a:rPr lang="ru-RU" sz="2400" dirty="0" smtClean="0"/>
              <a:t>и «История, условия жизни и перспективы индийских племён США» (англ. </a:t>
            </a:r>
            <a:r>
              <a:rPr lang="en-US" sz="2400" dirty="0" smtClean="0"/>
              <a:t>History, Condition and Prospects of the Indian Tribes of the United States).</a:t>
            </a:r>
            <a:endParaRPr lang="ru-RU" sz="2400" dirty="0"/>
          </a:p>
        </p:txBody>
      </p:sp>
      <p:pic>
        <p:nvPicPr>
          <p:cNvPr id="5" name="Рисунок 4" descr="780px-Amerikanska_folk,_Nordisk_familjeb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46" y="4286256"/>
            <a:ext cx="306980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6643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Бунин перевёл «Песнь о Гайавате» на русский язык. Его перевод до сих пор считается лучшим и непревзойденным. Впервые была напечатана в газете «Орловский Вестник» в 1896 г. В конце того же года типография газеты издала «Песнь о Гайавате» отдельной книгой.</a:t>
            </a:r>
          </a:p>
          <a:p>
            <a:pPr algn="just"/>
            <a:endParaRPr lang="ru-RU" sz="2400" dirty="0" smtClean="0"/>
          </a:p>
        </p:txBody>
      </p:sp>
      <p:pic>
        <p:nvPicPr>
          <p:cNvPr id="5" name="Рисунок 4" descr="250px-Bu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928934"/>
            <a:ext cx="3175000" cy="353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6072206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Ива́н Алексе́евич Бу́нин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117693"/>
            <a:ext cx="345145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мешка он вынул краски,</a:t>
            </a:r>
          </a:p>
          <a:p>
            <a:r>
              <a:rPr lang="ru-RU" dirty="0" smtClean="0"/>
              <a:t>Всех цветов он вынул краски</a:t>
            </a:r>
          </a:p>
          <a:p>
            <a:r>
              <a:rPr lang="ru-RU" dirty="0" smtClean="0"/>
              <a:t>И на гладкой на бересте</a:t>
            </a:r>
          </a:p>
          <a:p>
            <a:r>
              <a:rPr lang="ru-RU" dirty="0" smtClean="0"/>
              <a:t>Много сделал тайных знаков;</a:t>
            </a:r>
          </a:p>
          <a:p>
            <a:r>
              <a:rPr lang="ru-RU" dirty="0" smtClean="0"/>
              <a:t>Все они изображали</a:t>
            </a:r>
          </a:p>
          <a:p>
            <a:r>
              <a:rPr lang="ru-RU" dirty="0" smtClean="0"/>
              <a:t>Наши мысли, наши речи.</a:t>
            </a:r>
          </a:p>
          <a:p>
            <a:r>
              <a:rPr lang="ru-RU" dirty="0" smtClean="0"/>
              <a:t>Белый круг был знаком жизни,</a:t>
            </a:r>
          </a:p>
          <a:p>
            <a:r>
              <a:rPr lang="ru-RU" dirty="0" smtClean="0"/>
              <a:t>Черный круг был знаком смерти;</a:t>
            </a:r>
          </a:p>
          <a:p>
            <a:r>
              <a:rPr lang="ru-RU" dirty="0" smtClean="0"/>
              <a:t>Дальше шли изображенья</a:t>
            </a:r>
          </a:p>
          <a:p>
            <a:r>
              <a:rPr lang="ru-RU" dirty="0" smtClean="0"/>
              <a:t>Неба, звезд, луны и солнца,</a:t>
            </a:r>
          </a:p>
          <a:p>
            <a:r>
              <a:rPr lang="ru-RU" dirty="0" smtClean="0"/>
              <a:t>Вод, лесов и горных весей,</a:t>
            </a:r>
          </a:p>
          <a:p>
            <a:r>
              <a:rPr lang="ru-RU" dirty="0" smtClean="0"/>
              <a:t>И всего, что населяет</a:t>
            </a:r>
          </a:p>
          <a:p>
            <a:r>
              <a:rPr lang="ru-RU" dirty="0" smtClean="0"/>
              <a:t>Землю вместе с человеком.</a:t>
            </a:r>
          </a:p>
          <a:p>
            <a:r>
              <a:rPr lang="ru-RU" dirty="0" smtClean="0"/>
              <a:t>Для Земли нарисовал он</a:t>
            </a:r>
          </a:p>
          <a:p>
            <a:r>
              <a:rPr lang="ru-RU" dirty="0" smtClean="0"/>
              <a:t>Краской линию прямую,</a:t>
            </a:r>
          </a:p>
          <a:p>
            <a:r>
              <a:rPr lang="ru-RU" dirty="0" smtClean="0"/>
              <a:t>Для небес – дугу над нею,</a:t>
            </a:r>
          </a:p>
          <a:p>
            <a:r>
              <a:rPr lang="ru-RU" dirty="0" smtClean="0"/>
              <a:t>Для восхода – точку слева,</a:t>
            </a:r>
          </a:p>
          <a:p>
            <a:r>
              <a:rPr lang="ru-RU" dirty="0" smtClean="0"/>
              <a:t>Для заката – точку справа,</a:t>
            </a:r>
          </a:p>
          <a:p>
            <a:r>
              <a:rPr lang="ru-RU" dirty="0" smtClean="0"/>
              <a:t>А для полдня – на вершине.</a:t>
            </a:r>
          </a:p>
          <a:p>
            <a:r>
              <a:rPr lang="ru-RU" dirty="0" smtClean="0"/>
              <a:t>Все пространство под дугою</a:t>
            </a:r>
          </a:p>
          <a:p>
            <a:r>
              <a:rPr lang="ru-RU" dirty="0" smtClean="0"/>
              <a:t>Белый день обозначало,</a:t>
            </a:r>
          </a:p>
          <a:p>
            <a:r>
              <a:rPr lang="ru-RU" dirty="0" smtClean="0"/>
              <a:t>Звезды в центре – время ночи,</a:t>
            </a:r>
          </a:p>
          <a:p>
            <a:r>
              <a:rPr lang="ru-RU" dirty="0" smtClean="0"/>
              <a:t>А волнистые полоски -</a:t>
            </a:r>
          </a:p>
          <a:p>
            <a:r>
              <a:rPr lang="ru-RU" dirty="0" smtClean="0"/>
              <a:t>Тучи, дождь и непогоду.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01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84" y="285728"/>
            <a:ext cx="8846010" cy="62564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857628"/>
            <a:ext cx="6715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sz="2400" b="1" dirty="0" smtClean="0"/>
              <a:t>Презентацию </a:t>
            </a:r>
            <a:r>
              <a:rPr lang="ru-RU" sz="2400" b="1" dirty="0" smtClean="0"/>
              <a:t>подготовила </a:t>
            </a:r>
            <a:endParaRPr lang="ru-RU" sz="2400" b="1" dirty="0" smtClean="0"/>
          </a:p>
          <a:p>
            <a:r>
              <a:rPr lang="ru-RU" sz="2400" b="1" dirty="0" smtClean="0"/>
              <a:t>         учитель </a:t>
            </a:r>
            <a:r>
              <a:rPr lang="ru-RU" sz="2400" b="1" dirty="0" smtClean="0"/>
              <a:t>русского языка и литературы </a:t>
            </a:r>
            <a:endParaRPr lang="ru-RU" sz="2400" b="1" dirty="0" smtClean="0"/>
          </a:p>
          <a:p>
            <a:r>
              <a:rPr lang="ru-RU" sz="2400" b="1" dirty="0" smtClean="0"/>
              <a:t>МОУ </a:t>
            </a:r>
            <a:r>
              <a:rPr lang="ru-RU" sz="2400" b="1" dirty="0" smtClean="0"/>
              <a:t>«СОШ №20 им.А.А.Хмелевского» г.Курска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            Мальцева </a:t>
            </a:r>
            <a:r>
              <a:rPr lang="ru-RU" sz="2400" b="1" dirty="0" smtClean="0"/>
              <a:t>Ольга Николаевна</a:t>
            </a:r>
          </a:p>
          <a:p>
            <a:endParaRPr lang="ru-RU" dirty="0"/>
          </a:p>
        </p:txBody>
      </p:sp>
      <p:pic>
        <p:nvPicPr>
          <p:cNvPr id="5" name="Рисунок 4" descr="179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57166"/>
            <a:ext cx="2316187" cy="3286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578645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Спасибо!</a:t>
            </a:r>
            <a:endParaRPr lang="ru-RU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Генри Уодсворт Лонгфелло (англ. </a:t>
            </a:r>
            <a:r>
              <a:rPr lang="ru-RU" sz="2400" dirty="0" err="1" smtClean="0"/>
              <a:t>Henry</a:t>
            </a:r>
            <a:r>
              <a:rPr lang="ru-RU" sz="2400" dirty="0" smtClean="0"/>
              <a:t> </a:t>
            </a:r>
            <a:r>
              <a:rPr lang="ru-RU" sz="2400" dirty="0" err="1" smtClean="0"/>
              <a:t>Wadsworth</a:t>
            </a:r>
            <a:r>
              <a:rPr lang="ru-RU" sz="2400" dirty="0" smtClean="0"/>
              <a:t> </a:t>
            </a:r>
            <a:r>
              <a:rPr lang="ru-RU" sz="2400" dirty="0" err="1" smtClean="0"/>
              <a:t>Longfellow</a:t>
            </a:r>
            <a:r>
              <a:rPr lang="ru-RU" sz="2400" dirty="0" smtClean="0"/>
              <a:t>; 27 февраля 1807, Портленд (Мэн) — 24 марта 1882, Кембридж (Массачусетс)), американский поэт. Автор «Песни о Гайавате» и других поэм и стихотворений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449px-Henry_Wadsworth_Longfellow_-_Project_Gutenberg_eText_167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428868"/>
            <a:ext cx="3159079" cy="421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6357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Происходил из старинной йоркширской семьи, переселившейся в Америку в XVII в. и жившей в строгих пуританских традициях. Поэт воспитывался сначала в маленьком родном городе своем, Портленде, много читал, увлекался Вашингтоном </a:t>
            </a:r>
            <a:r>
              <a:rPr lang="ru-RU" sz="2400" dirty="0" err="1" smtClean="0"/>
              <a:t>Ирвингом</a:t>
            </a:r>
            <a:r>
              <a:rPr lang="ru-RU" sz="2400" dirty="0" smtClean="0"/>
              <a:t> и под его влиянием стал писать стихи.</a:t>
            </a:r>
            <a:endParaRPr lang="ru-RU" sz="2400" dirty="0"/>
          </a:p>
        </p:txBody>
      </p:sp>
      <p:pic>
        <p:nvPicPr>
          <p:cNvPr id="5" name="Рисунок 4" descr="Helmsley_Castl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636" y="3214686"/>
            <a:ext cx="4390678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6143644"/>
            <a:ext cx="144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Руины замка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6715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Университетское образование Лонгфелло получил в </a:t>
            </a:r>
            <a:r>
              <a:rPr lang="ru-RU" sz="2400" dirty="0" err="1" smtClean="0"/>
              <a:t>Bowdoin</a:t>
            </a:r>
            <a:r>
              <a:rPr lang="ru-RU" sz="2400" dirty="0" smtClean="0"/>
              <a:t> </a:t>
            </a:r>
            <a:r>
              <a:rPr lang="ru-RU" sz="2400" dirty="0" err="1" smtClean="0"/>
              <a:t>College</a:t>
            </a:r>
            <a:r>
              <a:rPr lang="ru-RU" sz="2400" dirty="0" smtClean="0"/>
              <a:t>,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Брунсвике</a:t>
            </a:r>
            <a:r>
              <a:rPr lang="ru-RU" sz="2400" dirty="0" smtClean="0"/>
              <a:t>, и после годичного пребывания в Европе сделался профессором новых языков сначала в </a:t>
            </a:r>
            <a:r>
              <a:rPr lang="ru-RU" sz="2400" dirty="0" err="1" smtClean="0"/>
              <a:t>Брунсвике</a:t>
            </a:r>
            <a:r>
              <a:rPr lang="ru-RU" sz="2400" dirty="0" smtClean="0"/>
              <a:t>, потом в гарвардском университете; составил целый ряд ценных курсов по европейским литературам, издал несколько переводов с испанского, рассказал свои путевые впечатления в интересной книге «</a:t>
            </a:r>
            <a:r>
              <a:rPr lang="ru-RU" sz="2400" dirty="0" err="1" smtClean="0"/>
              <a:t>Outre-Mer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5" name="Рисунок 4" descr="800px-Harvard_college_-_annenberg_h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661173"/>
            <a:ext cx="3652846" cy="273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6072206"/>
            <a:ext cx="268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Гарвардский университет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6500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 конца 1830-х годов он всецело отдался делу своей жизни — поэзии. Одним из первых его стихотворений был «</a:t>
            </a:r>
            <a:r>
              <a:rPr lang="ru-RU" sz="2400" dirty="0" err="1" smtClean="0"/>
              <a:t>Psalm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Life</a:t>
            </a:r>
            <a:r>
              <a:rPr lang="ru-RU" sz="2400" dirty="0" smtClean="0"/>
              <a:t>», сразу создавший автору большую популярность; в 1839 г. появился первый сборник его стихотворений, «</a:t>
            </a:r>
            <a:r>
              <a:rPr lang="ru-RU" sz="2400" dirty="0" err="1" smtClean="0"/>
              <a:t>Voices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night</a:t>
            </a:r>
            <a:r>
              <a:rPr lang="ru-RU" sz="2400" dirty="0" smtClean="0"/>
              <a:t>», </a:t>
            </a:r>
            <a:r>
              <a:rPr lang="ru-RU" sz="2400" dirty="0" err="1" smtClean="0"/>
              <a:t>a</a:t>
            </a:r>
            <a:r>
              <a:rPr lang="ru-RU" sz="2400" dirty="0" smtClean="0"/>
              <a:t> затем большой автобиографический роман «</a:t>
            </a:r>
            <a:r>
              <a:rPr lang="ru-RU" sz="2400" dirty="0" err="1" smtClean="0"/>
              <a:t>Hyperion</a:t>
            </a:r>
            <a:r>
              <a:rPr lang="ru-RU" sz="2400" dirty="0" smtClean="0"/>
              <a:t>», не имевший успеха.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42852"/>
            <a:ext cx="650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Затем последовали другие лирические сборники: «</a:t>
            </a:r>
            <a:r>
              <a:rPr lang="ru-RU" sz="2400" dirty="0" err="1" smtClean="0"/>
              <a:t>Ballads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other</a:t>
            </a:r>
            <a:r>
              <a:rPr lang="ru-RU" sz="2400" dirty="0" smtClean="0"/>
              <a:t> </a:t>
            </a:r>
            <a:r>
              <a:rPr lang="ru-RU" sz="2400" dirty="0" err="1" smtClean="0"/>
              <a:t>poems</a:t>
            </a:r>
            <a:r>
              <a:rPr lang="ru-RU" sz="2400" dirty="0" smtClean="0"/>
              <a:t>» (1841), в который вошло знаменитое стихотворение «</a:t>
            </a:r>
            <a:r>
              <a:rPr lang="ru-RU" sz="2400" dirty="0" err="1" smtClean="0"/>
              <a:t>Excelsior</a:t>
            </a:r>
            <a:r>
              <a:rPr lang="ru-RU" sz="2400" dirty="0" smtClean="0"/>
              <a:t>», «</a:t>
            </a:r>
            <a:r>
              <a:rPr lang="ru-RU" sz="2400" dirty="0" err="1" smtClean="0"/>
              <a:t>Poems</a:t>
            </a:r>
            <a:r>
              <a:rPr lang="ru-RU" sz="2400" dirty="0" smtClean="0"/>
              <a:t> </a:t>
            </a:r>
            <a:r>
              <a:rPr lang="ru-RU" sz="2400" dirty="0" err="1" smtClean="0"/>
              <a:t>on</a:t>
            </a:r>
            <a:r>
              <a:rPr lang="ru-RU" sz="2400" dirty="0" smtClean="0"/>
              <a:t> </a:t>
            </a:r>
            <a:r>
              <a:rPr lang="ru-RU" sz="2400" dirty="0" err="1" smtClean="0"/>
              <a:t>slavery</a:t>
            </a:r>
            <a:r>
              <a:rPr lang="ru-RU" sz="2400" dirty="0" smtClean="0"/>
              <a:t>» (1842) и другие. В движении 1840-х годов в пользу освобождения </a:t>
            </a:r>
            <a:r>
              <a:rPr lang="ru-RU" sz="2400" dirty="0" err="1" smtClean="0"/>
              <a:t>негров</a:t>
            </a:r>
            <a:r>
              <a:rPr lang="ru-RU" sz="2400" dirty="0" smtClean="0"/>
              <a:t> Лонгфелло принимал гораздо меньшее участие, чем другие американские поэты, например </a:t>
            </a:r>
            <a:r>
              <a:rPr lang="ru-RU" sz="2400" dirty="0" err="1" smtClean="0"/>
              <a:t>Витьер</a:t>
            </a:r>
            <a:r>
              <a:rPr lang="ru-RU" sz="2400" dirty="0" smtClean="0"/>
              <a:t> и Лоуэлл. Он был неспособен к практической деятельности и, сочувствуя </a:t>
            </a:r>
            <a:r>
              <a:rPr lang="ru-RU" sz="2400" dirty="0" err="1" smtClean="0"/>
              <a:t>абсолюционистам</a:t>
            </a:r>
            <a:r>
              <a:rPr lang="ru-RU" sz="2400" dirty="0" smtClean="0"/>
              <a:t>, выразил это лишь несколькими песнями о невольниках, очень художественными, но менее сильными и негодующими, чем ожидали друзья поэта.</a:t>
            </a:r>
            <a:endParaRPr lang="ru-RU" sz="2400" dirty="0"/>
          </a:p>
        </p:txBody>
      </p:sp>
      <p:pic>
        <p:nvPicPr>
          <p:cNvPr id="5" name="Рисунок 4" descr="700px-American_indians_19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286388"/>
            <a:ext cx="6516702" cy="13778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6643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От лирической поэзии Лонгфелло перешел к созданию эпических поэм национально-американского характера. Такова, прежде всего, «</a:t>
            </a:r>
            <a:r>
              <a:rPr lang="ru-RU" sz="2400" dirty="0" err="1" smtClean="0"/>
              <a:t>Evangeline</a:t>
            </a:r>
            <a:r>
              <a:rPr lang="ru-RU" sz="2400" dirty="0" smtClean="0"/>
              <a:t>» (1847), пасторальная поэма из истории первых французских выходцев в Америке; она сразу сделала Лонгфелло национальным поэтом и к началу XX века оставалась одною из настольных книг всякой американской семьи. </a:t>
            </a:r>
            <a:endParaRPr lang="ru-RU" sz="2400" dirty="0"/>
          </a:p>
        </p:txBody>
      </p:sp>
      <p:pic>
        <p:nvPicPr>
          <p:cNvPr id="5" name="Рисунок 4" descr="hiawa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71876"/>
            <a:ext cx="2364113" cy="28530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214290"/>
            <a:ext cx="37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Песнь о Гайавате</a:t>
            </a:r>
            <a:endParaRPr lang="ru-RU" sz="3600" i="1" dirty="0"/>
          </a:p>
        </p:txBody>
      </p:sp>
      <p:pic>
        <p:nvPicPr>
          <p:cNvPr id="5" name="Рисунок 4" descr="Hiawatha_and_Minneha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928670"/>
            <a:ext cx="2894415" cy="464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585789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Статуя </a:t>
            </a:r>
            <a:r>
              <a:rPr lang="ru-RU" dirty="0" err="1" smtClean="0"/>
              <a:t>Гайаваты</a:t>
            </a:r>
            <a:r>
              <a:rPr lang="ru-RU" dirty="0" smtClean="0"/>
              <a:t>, несущего </a:t>
            </a:r>
            <a:r>
              <a:rPr lang="ru-RU" dirty="0" err="1" smtClean="0"/>
              <a:t>Минехаху</a:t>
            </a:r>
            <a:r>
              <a:rPr lang="ru-RU" dirty="0" smtClean="0"/>
              <a:t> в Парке </a:t>
            </a:r>
            <a:r>
              <a:rPr lang="ru-RU" dirty="0" err="1" smtClean="0"/>
              <a:t>Минехахи</a:t>
            </a:r>
            <a:r>
              <a:rPr lang="ru-RU" dirty="0" smtClean="0"/>
              <a:t> Миннеаполис, Миннесота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8tfqmgpmgfzxzva9oozxns1oaxfzqt.jpg"/>
          <p:cNvPicPr>
            <a:picLocks noChangeAspect="1"/>
          </p:cNvPicPr>
          <p:nvPr/>
        </p:nvPicPr>
        <p:blipFill>
          <a:blip r:embed="rId2">
            <a:lum bright="10000"/>
          </a:blip>
          <a:srcRect r="81250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428604"/>
            <a:ext cx="6929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«Песнь о Гайавате» (англ.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Song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Hiawatha</a:t>
            </a:r>
            <a:r>
              <a:rPr lang="ru-RU" sz="2400" dirty="0" smtClean="0"/>
              <a:t>) — классический памятник американской литературы. Была издана в США в ноябре 1855 года и сразу принята широким кругом читателей. С тех пор она многократно переиздавалась[1](за полгода после своего первого издания книга была переиздана 30 раз и переведена почти на все европейские языки)</a:t>
            </a:r>
            <a:endParaRPr lang="ru-RU" sz="2400" dirty="0"/>
          </a:p>
        </p:txBody>
      </p:sp>
      <p:pic>
        <p:nvPicPr>
          <p:cNvPr id="6" name="Рисунок 5" descr="book17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214686"/>
            <a:ext cx="2295530" cy="3287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11</cp:revision>
  <dcterms:created xsi:type="dcterms:W3CDTF">2010-01-07T17:34:43Z</dcterms:created>
  <dcterms:modified xsi:type="dcterms:W3CDTF">2010-02-10T15:39:55Z</dcterms:modified>
</cp:coreProperties>
</file>