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84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7081-4514-4A50-9613-63BE6BCDF7A5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EF5E-93A1-4DFD-9875-726BD96AB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7081-4514-4A50-9613-63BE6BCDF7A5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EF5E-93A1-4DFD-9875-726BD96AB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7081-4514-4A50-9613-63BE6BCDF7A5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EF5E-93A1-4DFD-9875-726BD96AB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7081-4514-4A50-9613-63BE6BCDF7A5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EF5E-93A1-4DFD-9875-726BD96AB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7081-4514-4A50-9613-63BE6BCDF7A5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EF5E-93A1-4DFD-9875-726BD96AB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7081-4514-4A50-9613-63BE6BCDF7A5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EF5E-93A1-4DFD-9875-726BD96AB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7081-4514-4A50-9613-63BE6BCDF7A5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EF5E-93A1-4DFD-9875-726BD96AB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7081-4514-4A50-9613-63BE6BCDF7A5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EF5E-93A1-4DFD-9875-726BD96AB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7081-4514-4A50-9613-63BE6BCDF7A5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EF5E-93A1-4DFD-9875-726BD96AB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7081-4514-4A50-9613-63BE6BCDF7A5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EF5E-93A1-4DFD-9875-726BD96AB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7081-4514-4A50-9613-63BE6BCDF7A5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EF5E-93A1-4DFD-9875-726BD96AB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C7081-4514-4A50-9613-63BE6BCDF7A5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4EF5E-93A1-4DFD-9875-726BD96AB8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</a:t>
            </a:r>
            <a:r>
              <a:rPr lang="ru-RU" dirty="0" smtClean="0">
                <a:solidFill>
                  <a:srgbClr val="FFFF00"/>
                </a:solidFill>
              </a:rPr>
              <a:t>г</a:t>
            </a:r>
            <a:r>
              <a:rPr lang="ru-RU" dirty="0" smtClean="0">
                <a:solidFill>
                  <a:srgbClr val="00B050"/>
                </a:solidFill>
              </a:rPr>
              <a:t>р</a:t>
            </a:r>
            <a:r>
              <a:rPr lang="ru-RU" dirty="0" smtClean="0">
                <a:solidFill>
                  <a:srgbClr val="00B0F0"/>
                </a:solidFill>
              </a:rPr>
              <a:t>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smtClean="0">
                <a:solidFill>
                  <a:srgbClr val="00B050"/>
                </a:solidFill>
              </a:rPr>
              <a:t>В</a:t>
            </a:r>
            <a:r>
              <a:rPr lang="ru-RU" dirty="0" smtClean="0">
                <a:solidFill>
                  <a:srgbClr val="C00000"/>
                </a:solidFill>
              </a:rPr>
              <a:t>е</a:t>
            </a:r>
            <a:r>
              <a:rPr lang="ru-RU" dirty="0" smtClean="0">
                <a:solidFill>
                  <a:srgbClr val="0070C0"/>
                </a:solidFill>
              </a:rPr>
              <a:t>с</a:t>
            </a:r>
            <a:r>
              <a:rPr lang="ru-RU" dirty="0" smtClean="0">
                <a:solidFill>
                  <a:srgbClr val="FFFF00"/>
                </a:solidFill>
              </a:rPr>
              <a:t>ё</a:t>
            </a:r>
            <a:r>
              <a:rPr lang="ru-RU" dirty="0" smtClean="0">
                <a:solidFill>
                  <a:srgbClr val="7030A0"/>
                </a:solidFill>
              </a:rPr>
              <a:t>л</a:t>
            </a:r>
            <a:r>
              <a:rPr lang="ru-RU" dirty="0" smtClean="0">
                <a:solidFill>
                  <a:srgbClr val="00B0F0"/>
                </a:solidFill>
              </a:rPr>
              <a:t>ы</a:t>
            </a:r>
            <a:r>
              <a:rPr lang="ru-RU" dirty="0" smtClean="0">
                <a:solidFill>
                  <a:srgbClr val="002060"/>
                </a:solidFill>
              </a:rPr>
              <a:t>е</a:t>
            </a:r>
            <a:r>
              <a:rPr lang="ru-RU" dirty="0" smtClean="0">
                <a:solidFill>
                  <a:srgbClr val="7030A0"/>
                </a:solidFill>
              </a:rPr>
              <a:t> з</a:t>
            </a:r>
            <a:r>
              <a:rPr lang="ru-RU" dirty="0" smtClean="0">
                <a:solidFill>
                  <a:srgbClr val="00B050"/>
                </a:solidFill>
              </a:rPr>
              <a:t>а</a:t>
            </a:r>
            <a:r>
              <a:rPr lang="ru-RU" dirty="0" smtClean="0">
                <a:solidFill>
                  <a:srgbClr val="FF0000"/>
                </a:solidFill>
              </a:rPr>
              <a:t>г</a:t>
            </a:r>
            <a:r>
              <a:rPr lang="ru-RU" dirty="0" smtClean="0">
                <a:solidFill>
                  <a:srgbClr val="FFFF00"/>
                </a:solidFill>
              </a:rPr>
              <a:t>а</a:t>
            </a:r>
            <a:r>
              <a:rPr lang="ru-RU" dirty="0" smtClean="0">
                <a:solidFill>
                  <a:srgbClr val="7030A0"/>
                </a:solidFill>
              </a:rPr>
              <a:t>дк</a:t>
            </a:r>
            <a:r>
              <a:rPr lang="ru-RU" dirty="0" smtClean="0">
                <a:solidFill>
                  <a:srgbClr val="FFFF00"/>
                </a:solidFill>
              </a:rPr>
              <a:t>и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rgbClr val="00B0F0"/>
                </a:solidFill>
              </a:rPr>
              <a:t>т</a:t>
            </a:r>
            <a:r>
              <a:rPr lang="ru-RU" dirty="0" smtClean="0">
                <a:solidFill>
                  <a:srgbClr val="002060"/>
                </a:solidFill>
              </a:rPr>
              <a:t> л</a:t>
            </a:r>
            <a:r>
              <a:rPr lang="ru-RU" dirty="0" smtClean="0">
                <a:solidFill>
                  <a:srgbClr val="00B050"/>
                </a:solidFill>
              </a:rPr>
              <a:t>е</a:t>
            </a:r>
            <a:r>
              <a:rPr lang="ru-RU" dirty="0" smtClean="0">
                <a:solidFill>
                  <a:srgbClr val="7030A0"/>
                </a:solidFill>
              </a:rPr>
              <a:t>с</a:t>
            </a:r>
            <a:r>
              <a:rPr lang="ru-RU" dirty="0" smtClean="0">
                <a:solidFill>
                  <a:srgbClr val="FFC000"/>
                </a:solidFill>
              </a:rPr>
              <a:t>н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rgbClr val="7030A0"/>
                </a:solidFill>
              </a:rPr>
              <a:t>г</a:t>
            </a:r>
            <a:r>
              <a:rPr lang="ru-RU" dirty="0" smtClean="0">
                <a:solidFill>
                  <a:srgbClr val="FFFF0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г</a:t>
            </a:r>
            <a:r>
              <a:rPr lang="ru-RU" dirty="0" smtClean="0">
                <a:solidFill>
                  <a:srgbClr val="00B0F0"/>
                </a:solidFill>
              </a:rPr>
              <a:t>н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м</a:t>
            </a:r>
            <a:r>
              <a:rPr lang="ru-RU" dirty="0" smtClean="0">
                <a:solidFill>
                  <a:srgbClr val="00B050"/>
                </a:solidFill>
              </a:rPr>
              <a:t>а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 правильно.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Вернутся к вопросу</a:t>
            </a:r>
            <a:endParaRPr lang="ru-RU" dirty="0"/>
          </a:p>
        </p:txBody>
      </p:sp>
      <p:pic>
        <p:nvPicPr>
          <p:cNvPr id="5" name="Picture 3" descr="C:\Users\Николай\Desktop\s3img_7120701_3510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357430"/>
            <a:ext cx="750099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Правильно!!!</a:t>
            </a:r>
            <a:endParaRPr lang="ru-RU" dirty="0"/>
          </a:p>
        </p:txBody>
      </p:sp>
      <p:pic>
        <p:nvPicPr>
          <p:cNvPr id="4" name="Picture 5" descr="C:\Users\Николай\Desktop\20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800105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577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Вы очень хорошо потрудились!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МОЛОДЦЫ!!!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Николай\Desktop\81419296_3019244_653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643050"/>
            <a:ext cx="4143372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Правила игры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Перед нами весёлые загадки о животных. Наша задача отгадать загадку и выбрать картинку с животным о котором говорится в нашей загадке. Если вопросов </a:t>
            </a:r>
            <a:r>
              <a:rPr lang="ru-RU" sz="2800" smtClean="0"/>
              <a:t>нет, то </a:t>
            </a:r>
            <a:r>
              <a:rPr lang="ru-RU" sz="2800" dirty="0" smtClean="0"/>
              <a:t>нажмем кнопку </a:t>
            </a:r>
            <a:r>
              <a:rPr lang="ru-RU" sz="2800" dirty="0" smtClean="0">
                <a:hlinkClick r:id="" action="ppaction://hlinkshowjump?jump=nextslide"/>
              </a:rPr>
              <a:t>«Старт»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Загадка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Вот иголки и булавки</a:t>
            </a:r>
            <a:br>
              <a:rPr lang="ru-RU" dirty="0" smtClean="0"/>
            </a:br>
            <a:r>
              <a:rPr lang="ru-RU" dirty="0" smtClean="0"/>
              <a:t>Вылезают из-под лавки</a:t>
            </a:r>
            <a:br>
              <a:rPr lang="ru-RU" dirty="0" smtClean="0"/>
            </a:br>
            <a:r>
              <a:rPr lang="ru-RU" dirty="0" smtClean="0"/>
              <a:t>На меня они глядят</a:t>
            </a:r>
            <a:br>
              <a:rPr lang="ru-RU" dirty="0" smtClean="0"/>
            </a:br>
            <a:r>
              <a:rPr lang="ru-RU" dirty="0" smtClean="0"/>
              <a:t>Молока они хотят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Ёжики</a:t>
            </a:r>
            <a:r>
              <a:rPr lang="ru-RU" dirty="0" smtClean="0"/>
              <a:t>                        </a:t>
            </a:r>
            <a:r>
              <a:rPr lang="ru-RU" dirty="0" smtClean="0">
                <a:hlinkClick r:id="rId3" action="ppaction://hlinksldjump"/>
              </a:rPr>
              <a:t>Зайчики</a:t>
            </a:r>
            <a:r>
              <a:rPr lang="ru-RU" dirty="0" smtClean="0"/>
              <a:t>                      </a:t>
            </a:r>
            <a:r>
              <a:rPr lang="ru-RU" dirty="0" smtClean="0">
                <a:hlinkClick r:id="rId3" action="ppaction://hlinksldjump"/>
              </a:rPr>
              <a:t>Утята</a:t>
            </a:r>
            <a:endParaRPr lang="ru-RU" dirty="0"/>
          </a:p>
        </p:txBody>
      </p:sp>
      <p:pic>
        <p:nvPicPr>
          <p:cNvPr id="1026" name="Picture 2" descr="C:\Users\Николай\Desktop\i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14818"/>
            <a:ext cx="2928926" cy="2643182"/>
          </a:xfrm>
          <a:prstGeom prst="rect">
            <a:avLst/>
          </a:prstGeom>
          <a:noFill/>
        </p:spPr>
      </p:pic>
      <p:pic>
        <p:nvPicPr>
          <p:cNvPr id="1027" name="Picture 3" descr="C:\Users\Николай\Desktop\0002-002-Zajch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214818"/>
            <a:ext cx="3214710" cy="2643182"/>
          </a:xfrm>
          <a:prstGeom prst="rect">
            <a:avLst/>
          </a:prstGeom>
          <a:noFill/>
        </p:spPr>
      </p:pic>
      <p:pic>
        <p:nvPicPr>
          <p:cNvPr id="1028" name="Picture 4" descr="C:\Users\Николай\Desktop\milye-takie-utyata-kartinki-koshki-sobaki-smeshnye-zhivotnye-kote_92503189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214819"/>
            <a:ext cx="3000364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 правильно.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Вернутся к вопросу</a:t>
            </a:r>
            <a:endParaRPr lang="ru-RU" dirty="0"/>
          </a:p>
        </p:txBody>
      </p:sp>
      <p:pic>
        <p:nvPicPr>
          <p:cNvPr id="4099" name="Picture 3" descr="C:\Users\Николай\Desktop\s3img_7120701_3510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357430"/>
            <a:ext cx="750099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Правильно!!!</a:t>
            </a:r>
            <a:endParaRPr lang="ru-RU" dirty="0"/>
          </a:p>
        </p:txBody>
      </p:sp>
      <p:pic>
        <p:nvPicPr>
          <p:cNvPr id="4" name="Picture 2" descr="C:\Users\Николай\Desktop\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800105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Рыжая плутовка,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хитрая да ловкая,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сарай попала,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кур </a:t>
            </a:r>
            <a:r>
              <a:rPr lang="ru-RU" dirty="0" smtClean="0"/>
              <a:t>пересчитала</a:t>
            </a:r>
          </a:p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Черепаха  </a:t>
            </a:r>
            <a:r>
              <a:rPr lang="ru-RU" dirty="0" smtClean="0"/>
              <a:t>                </a:t>
            </a:r>
            <a:r>
              <a:rPr lang="ru-RU" dirty="0" smtClean="0">
                <a:hlinkClick r:id="rId3" action="ppaction://hlinksldjump"/>
              </a:rPr>
              <a:t>Лисичка </a:t>
            </a:r>
            <a:r>
              <a:rPr lang="ru-RU" dirty="0" smtClean="0"/>
              <a:t>                 </a:t>
            </a:r>
            <a:r>
              <a:rPr lang="ru-RU" dirty="0" smtClean="0">
                <a:hlinkClick r:id="rId2" action="ppaction://hlinksldjump"/>
              </a:rPr>
              <a:t>Овечка</a:t>
            </a:r>
            <a:endParaRPr lang="ru-RU" dirty="0"/>
          </a:p>
        </p:txBody>
      </p:sp>
      <p:pic>
        <p:nvPicPr>
          <p:cNvPr id="2050" name="Picture 2" descr="C:\Users\Николай\Desktop\скачанные файлы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256"/>
            <a:ext cx="3000364" cy="2571744"/>
          </a:xfrm>
          <a:prstGeom prst="rect">
            <a:avLst/>
          </a:prstGeom>
          <a:noFill/>
        </p:spPr>
      </p:pic>
      <p:pic>
        <p:nvPicPr>
          <p:cNvPr id="2051" name="Picture 3" descr="C:\Users\Николай\Desktop\li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286257"/>
            <a:ext cx="3143272" cy="2571744"/>
          </a:xfrm>
          <a:prstGeom prst="rect">
            <a:avLst/>
          </a:prstGeom>
          <a:noFill/>
        </p:spPr>
      </p:pic>
      <p:pic>
        <p:nvPicPr>
          <p:cNvPr id="2052" name="Picture 4" descr="C:\Users\Николай\Desktop\скачанные файл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7" y="4286256"/>
            <a:ext cx="3000364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 правильно.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Вернутся к вопросу</a:t>
            </a:r>
            <a:endParaRPr lang="ru-RU" dirty="0"/>
          </a:p>
        </p:txBody>
      </p:sp>
      <p:pic>
        <p:nvPicPr>
          <p:cNvPr id="5" name="Picture 3" descr="C:\Users\Николай\Desktop\s3img_7120701_3510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357430"/>
            <a:ext cx="750099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Правильно!!!</a:t>
            </a:r>
            <a:endParaRPr lang="ru-RU" dirty="0"/>
          </a:p>
        </p:txBody>
      </p:sp>
      <p:pic>
        <p:nvPicPr>
          <p:cNvPr id="4" name="Picture 3" descr="C:\Users\Николай\Desktop\lis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814393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Летом серый, а зимой белый. </a:t>
            </a:r>
          </a:p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Барашек</a:t>
            </a:r>
            <a:r>
              <a:rPr lang="ru-RU" dirty="0" smtClean="0"/>
              <a:t>                    </a:t>
            </a:r>
            <a:r>
              <a:rPr lang="ru-RU" dirty="0" smtClean="0">
                <a:hlinkClick r:id="rId2" action="ppaction://hlinksldjump"/>
              </a:rPr>
              <a:t>Курочка </a:t>
            </a:r>
            <a:r>
              <a:rPr lang="ru-RU" dirty="0" smtClean="0"/>
              <a:t>              </a:t>
            </a:r>
            <a:r>
              <a:rPr lang="ru-RU" dirty="0" smtClean="0">
                <a:hlinkClick r:id="rId3" action="ppaction://hlinksldjump"/>
              </a:rPr>
              <a:t>Зайчик</a:t>
            </a:r>
            <a:endParaRPr lang="ru-RU" dirty="0"/>
          </a:p>
        </p:txBody>
      </p:sp>
      <p:pic>
        <p:nvPicPr>
          <p:cNvPr id="3077" name="Picture 5" descr="C:\Users\Николай\Desktop\20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200400"/>
            <a:ext cx="3000364" cy="3657600"/>
          </a:xfrm>
          <a:prstGeom prst="rect">
            <a:avLst/>
          </a:prstGeom>
          <a:noFill/>
        </p:spPr>
      </p:pic>
      <p:pic>
        <p:nvPicPr>
          <p:cNvPr id="3078" name="Picture 6" descr="C:\Users\Николай\Desktop\kurochkariab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214686"/>
            <a:ext cx="3143239" cy="3643314"/>
          </a:xfrm>
          <a:prstGeom prst="rect">
            <a:avLst/>
          </a:prstGeom>
          <a:noFill/>
        </p:spPr>
      </p:pic>
      <p:pic>
        <p:nvPicPr>
          <p:cNvPr id="3079" name="Picture 7" descr="C:\Users\Николай\Desktop\барашек-песочница-83140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14687"/>
            <a:ext cx="3428992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95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Игра «Весёлые загадки от лесного гнома»</vt:lpstr>
      <vt:lpstr>Правила игры:</vt:lpstr>
      <vt:lpstr>Загадка 1</vt:lpstr>
      <vt:lpstr>Не правильно.</vt:lpstr>
      <vt:lpstr>Правильно!!!</vt:lpstr>
      <vt:lpstr>Загадка 2</vt:lpstr>
      <vt:lpstr>Не правильно.</vt:lpstr>
      <vt:lpstr>Правильно!!!</vt:lpstr>
      <vt:lpstr>Загадка 3</vt:lpstr>
      <vt:lpstr>Не правильно.</vt:lpstr>
      <vt:lpstr>Правильно!!!</vt:lpstr>
      <vt:lpstr>Конец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«Весёлые загадки»</dc:title>
  <dc:creator>Николай</dc:creator>
  <cp:lastModifiedBy>Николай</cp:lastModifiedBy>
  <cp:revision>9</cp:revision>
  <dcterms:created xsi:type="dcterms:W3CDTF">2015-11-08T07:07:04Z</dcterms:created>
  <dcterms:modified xsi:type="dcterms:W3CDTF">2015-11-08T08:31:37Z</dcterms:modified>
</cp:coreProperties>
</file>