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319" r:id="rId3"/>
    <p:sldId id="320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74"/>
    <a:srgbClr val="00602B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84" autoAdjust="0"/>
  </p:normalViewPr>
  <p:slideViewPr>
    <p:cSldViewPr>
      <p:cViewPr varScale="1">
        <p:scale>
          <a:sx n="45" d="100"/>
          <a:sy n="45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1F31-10BE-4A28-89A4-3388D13576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9644-377D-4782-9AEE-A3037A2C6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1F31-10BE-4A28-89A4-3388D13576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9644-377D-4782-9AEE-A3037A2C6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1F31-10BE-4A28-89A4-3388D13576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9644-377D-4782-9AEE-A3037A2C6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1F31-10BE-4A28-89A4-3388D13576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9644-377D-4782-9AEE-A3037A2C6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1F31-10BE-4A28-89A4-3388D13576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9644-377D-4782-9AEE-A3037A2C6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1F31-10BE-4A28-89A4-3388D13576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9644-377D-4782-9AEE-A3037A2C6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1F31-10BE-4A28-89A4-3388D13576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9644-377D-4782-9AEE-A3037A2C6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1F31-10BE-4A28-89A4-3388D13576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9644-377D-4782-9AEE-A3037A2C6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1F31-10BE-4A28-89A4-3388D13576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9644-377D-4782-9AEE-A3037A2C6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1F31-10BE-4A28-89A4-3388D13576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9644-377D-4782-9AEE-A3037A2C6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1F31-10BE-4A28-89A4-3388D13576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9644-377D-4782-9AEE-A3037A2C6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71F31-10BE-4A28-89A4-3388D135766D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19644-377D-4782-9AEE-A3037A2C6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Природные комплексы Земли,Display Only,A,0,32,38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285852" y="1214423"/>
            <a:ext cx="6572296" cy="2386028"/>
          </a:xfrm>
          <a:gradFill flip="none" rotWithShape="1">
            <a:gsLst>
              <a:gs pos="0">
                <a:srgbClr val="01FF74">
                  <a:tint val="66000"/>
                  <a:satMod val="160000"/>
                </a:srgbClr>
              </a:gs>
              <a:gs pos="50000">
                <a:srgbClr val="01FF74">
                  <a:tint val="44500"/>
                  <a:satMod val="160000"/>
                </a:srgbClr>
              </a:gs>
              <a:gs pos="100000">
                <a:srgbClr val="01FF74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Природные комплексы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8288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endParaRPr lang="ru-RU" dirty="0" smtClean="0">
              <a:solidFill>
                <a:srgbClr val="00602B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9,4 Answers,D,20,59,37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785786" y="3857628"/>
            <a:ext cx="428628" cy="428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t"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Вопрос № 9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Зимой сюда приходят умеренные  воздушные массы, которые приносят осадки в виде зимних дождей…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5758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    умеренный</a:t>
            </a:r>
            <a:endParaRPr lang="ru-RU" dirty="0" smtClean="0"/>
          </a:p>
          <a:p>
            <a:r>
              <a:rPr lang="ru-RU" dirty="0" smtClean="0">
                <a:solidFill>
                  <a:schemeClr val="tx2"/>
                </a:solidFill>
              </a:rPr>
              <a:t>В    субэкваториальный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  	субарктический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ru-RU" dirty="0" smtClean="0">
                <a:solidFill>
                  <a:schemeClr val="tx2"/>
                </a:solidFill>
              </a:rPr>
              <a:t>  	субтропический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10,4 Answers,C,20,59,29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785786" y="3857628"/>
            <a:ext cx="428628" cy="428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t"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Вопрос № 10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Летом сюда приходят умеренные  воздушные массы, лето короткое и прохладное, а зима суровая и длинная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5758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    умеренный</a:t>
            </a:r>
            <a:endParaRPr lang="ru-RU" dirty="0" smtClean="0"/>
          </a:p>
          <a:p>
            <a:r>
              <a:rPr lang="ru-RU" smtClean="0">
                <a:solidFill>
                  <a:schemeClr val="tx2"/>
                </a:solidFill>
              </a:rPr>
              <a:t>В    арктический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  	субарктический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ru-RU" dirty="0" smtClean="0">
                <a:solidFill>
                  <a:schemeClr val="tx2"/>
                </a:solidFill>
              </a:rPr>
              <a:t>  	субтропический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1,4 Answers,A,10,60,56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785786" y="3857628"/>
            <a:ext cx="428628" cy="428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t"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Вопрос № 1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Что относится к экваториальному климатическому поясу.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5758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    Влажные экваториальные леса</a:t>
            </a:r>
            <a:endParaRPr lang="ru-RU" dirty="0" smtClean="0"/>
          </a:p>
          <a:p>
            <a:r>
              <a:rPr lang="ru-RU" dirty="0" smtClean="0">
                <a:solidFill>
                  <a:schemeClr val="tx2"/>
                </a:solidFill>
              </a:rPr>
              <a:t>В    Тундра, лесотундра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  	Пустыни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ru-RU" dirty="0" smtClean="0">
                <a:solidFill>
                  <a:schemeClr val="tx2"/>
                </a:solidFill>
              </a:rPr>
              <a:t>  	Арктическая пустыня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2,4 Answers,B,10,70,4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785786" y="3857628"/>
            <a:ext cx="428628" cy="428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t"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Вопрос № 2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К какому климатическому поясу относится изображение на рисунке.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5758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  </a:t>
            </a:r>
            <a:r>
              <a:rPr lang="ru-RU" dirty="0" smtClean="0"/>
              <a:t>умеренный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</a:t>
            </a:r>
            <a:r>
              <a:rPr lang="ru-RU" dirty="0" smtClean="0"/>
              <a:t>  тропический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</a:t>
            </a:r>
            <a:r>
              <a:rPr lang="ru-RU" dirty="0" smtClean="0"/>
              <a:t>  субэкваториальный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ru-RU" dirty="0" smtClean="0"/>
              <a:t>  экваториальный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school127\Desktop\40532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018232"/>
            <a:ext cx="3286148" cy="246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3,4 Answers,A,10,47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785786" y="3857628"/>
            <a:ext cx="428628" cy="428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t"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Вопрос № 3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К какому климатическому поясу относится изображение на рисунке.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5758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  </a:t>
            </a:r>
            <a:r>
              <a:rPr lang="ru-RU" dirty="0" smtClean="0"/>
              <a:t>умеренный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</a:t>
            </a:r>
            <a:r>
              <a:rPr lang="ru-RU" dirty="0" smtClean="0"/>
              <a:t>  тропический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</a:t>
            </a:r>
            <a:r>
              <a:rPr lang="ru-RU" dirty="0" smtClean="0"/>
              <a:t>  арктический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ru-RU" dirty="0" smtClean="0"/>
              <a:t>  экваториальный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 descr="C:\Users\school127\Desktop\573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928934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4,4 Answers,B,10,57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785786" y="3857628"/>
            <a:ext cx="428628" cy="428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t"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Вопрос № 4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К какому климатическому поясу относится изображение на рисунке.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5758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  </a:t>
            </a:r>
            <a:r>
              <a:rPr lang="ru-RU" dirty="0" smtClean="0"/>
              <a:t>умеренный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</a:t>
            </a:r>
            <a:r>
              <a:rPr lang="ru-RU" dirty="0" smtClean="0"/>
              <a:t>  тропический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</a:t>
            </a:r>
            <a:r>
              <a:rPr lang="ru-RU" dirty="0" smtClean="0"/>
              <a:t>  арктический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ru-RU" dirty="0" smtClean="0"/>
              <a:t>  экваториальный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school127\Desktop\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118" y="3000372"/>
            <a:ext cx="432957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5,4 Answers,D,10,53,4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785786" y="3857628"/>
            <a:ext cx="428628" cy="428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t"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Вопрос № 5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К какому климатическому поясу относится изображение на рисунке.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3116"/>
            <a:ext cx="4829180" cy="335758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  </a:t>
            </a:r>
            <a:r>
              <a:rPr lang="ru-RU" dirty="0" smtClean="0"/>
              <a:t>арктический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</a:t>
            </a:r>
            <a:r>
              <a:rPr lang="ru-RU" dirty="0" smtClean="0"/>
              <a:t>  тропический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</a:t>
            </a:r>
            <a:r>
              <a:rPr lang="ru-RU" dirty="0" smtClean="0"/>
              <a:t>  умеренный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ru-RU" dirty="0" smtClean="0"/>
              <a:t>  экваториальный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school127\Desktop\listya_derevev_v_vlazhnotorpicheskom_lesu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143380"/>
            <a:ext cx="502541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6,4 Answers,C,10,51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785786" y="3857628"/>
            <a:ext cx="428628" cy="428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t"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Вопрос № 6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К какому климатическому поясу относится изображение на рисунке.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5758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  </a:t>
            </a:r>
            <a:r>
              <a:rPr lang="ru-RU" dirty="0" smtClean="0"/>
              <a:t>умеренный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  </a:t>
            </a:r>
            <a:r>
              <a:rPr lang="ru-RU" dirty="0" smtClean="0"/>
              <a:t>тропический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</a:t>
            </a:r>
            <a:r>
              <a:rPr lang="ru-RU" dirty="0" smtClean="0"/>
              <a:t>  арктический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ru-RU" dirty="0" smtClean="0"/>
              <a:t>  экваториальный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school127\Desktop\43Dq3j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857496"/>
            <a:ext cx="475224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7,4 Answers,D,10,51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785786" y="3857628"/>
            <a:ext cx="428628" cy="428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t"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Вопрос № 7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К какому климатическому поясу относится изображение на рисунке.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5758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  </a:t>
            </a:r>
            <a:r>
              <a:rPr lang="ru-RU" dirty="0" smtClean="0"/>
              <a:t>экваториальный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</a:t>
            </a:r>
            <a:r>
              <a:rPr lang="ru-RU" dirty="0" smtClean="0"/>
              <a:t>  тропический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</a:t>
            </a:r>
            <a:r>
              <a:rPr lang="ru-RU" dirty="0" smtClean="0"/>
              <a:t>  арктический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ru-RU" dirty="0" smtClean="0"/>
              <a:t>  умеренный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school127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52" y="2857496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№8,4 Answers,B,10,51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785786" y="3857628"/>
            <a:ext cx="428628" cy="4286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t"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Вопрос № 8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В этом климатическом поясе весь год наблюдается высокая   температура и выпадает значительное количество осадков.</a:t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5758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А    тропический</a:t>
            </a:r>
            <a:endParaRPr lang="ru-RU" dirty="0" smtClean="0"/>
          </a:p>
          <a:p>
            <a:r>
              <a:rPr lang="ru-RU" dirty="0" smtClean="0">
                <a:solidFill>
                  <a:schemeClr val="tx2"/>
                </a:solidFill>
              </a:rPr>
              <a:t>В    экваториальный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  	субэкваториальный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ru-RU" dirty="0" smtClean="0">
                <a:solidFill>
                  <a:schemeClr val="tx2"/>
                </a:solidFill>
              </a:rPr>
              <a:t>  	субтропический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107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Природные комплексы</vt:lpstr>
      <vt:lpstr>Вопрос № 1  Что относится к экваториальному климатическому поясу.  </vt:lpstr>
      <vt:lpstr>Вопрос № 2  К какому климатическому поясу относится изображение на рисунке.    </vt:lpstr>
      <vt:lpstr>Вопрос № 3  К какому климатическому поясу относится изображение на рисунке.    </vt:lpstr>
      <vt:lpstr>Вопрос № 4  К какому климатическому поясу относится изображение на рисунке.    </vt:lpstr>
      <vt:lpstr>Вопрос № 5  К какому климатическому поясу относится изображение на рисунке.    </vt:lpstr>
      <vt:lpstr>Вопрос № 6  К какому климатическому поясу относится изображение на рисунке.    </vt:lpstr>
      <vt:lpstr>Вопрос № 7  К какому климатическому поясу относится изображение на рисунке.    </vt:lpstr>
      <vt:lpstr>Вопрос № 8 В этом климатическом поясе весь год наблюдается высокая   температура и выпадает значительное количество осадков. </vt:lpstr>
      <vt:lpstr>Вопрос № 9 Зимой сюда приходят умеренные  воздушные массы, которые приносят осадки в виде зимних дождей…</vt:lpstr>
      <vt:lpstr>Вопрос № 10 Летом сюда приходят умеренные  воздушные массы, лето короткое и прохладное, а зима суровая и длинная</vt:lpstr>
    </vt:vector>
  </TitlesOfParts>
  <Company>Prosvet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Smelova</dc:creator>
  <cp:lastModifiedBy>Александр</cp:lastModifiedBy>
  <cp:revision>197</cp:revision>
  <dcterms:created xsi:type="dcterms:W3CDTF">2011-08-31T12:12:22Z</dcterms:created>
  <dcterms:modified xsi:type="dcterms:W3CDTF">2015-10-15T15:15:17Z</dcterms:modified>
</cp:coreProperties>
</file>