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0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03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8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80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17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0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94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2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8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1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8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AE59A-F093-49F2-ADB5-0CF41CEF6EA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7363-577A-4B84-B4E5-A4211EA875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96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Классный час</a:t>
            </a:r>
            <a:endParaRPr lang="ru-RU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48872" cy="44644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9600" dirty="0" smtClean="0">
                <a:solidFill>
                  <a:srgbClr val="C00000"/>
                </a:solidFill>
              </a:rPr>
              <a:t>Умей дружить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8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Кроме слов, нам понадобятся следующие карточки:</a:t>
            </a:r>
          </a:p>
          <a:p>
            <a:r>
              <a:rPr lang="ru-RU" sz="3600" dirty="0"/>
              <a:t>1 карточка – “солнышко” - согласен, я поступил бы также</a:t>
            </a:r>
            <a:r>
              <a:rPr lang="ru-RU" sz="3600" dirty="0" smtClean="0"/>
              <a:t>.</a:t>
            </a:r>
            <a:endParaRPr lang="ru-RU" sz="3600" dirty="0"/>
          </a:p>
          <a:p>
            <a:r>
              <a:rPr lang="ru-RU" sz="3600" dirty="0"/>
              <a:t>2 карточка – “молния” - не согласен, я бы так не поступил.</a:t>
            </a:r>
          </a:p>
          <a:p>
            <a:r>
              <a:rPr lang="ru-RU" sz="3600" dirty="0"/>
              <a:t>3 карточка – “солнышко и тучка” - согласен, но я бы добавил ещё кое-что.</a:t>
            </a:r>
          </a:p>
          <a:p>
            <a:r>
              <a:rPr lang="ru-RU" sz="3600" dirty="0"/>
              <a:t>4 карточка – “тучка с дождиком” - грустно от таких мыслей.</a:t>
            </a:r>
          </a:p>
        </p:txBody>
      </p:sp>
    </p:spTree>
    <p:extLst>
      <p:ext uri="{BB962C8B-B14F-4D97-AF65-F5344CB8AC3E}">
        <p14:creationId xmlns:p14="http://schemas.microsoft.com/office/powerpoint/2010/main" val="77456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ru-RU" sz="3600" dirty="0"/>
              <a:t>Добрым жить на белом свете веселей.</a:t>
            </a:r>
          </a:p>
          <a:p>
            <a:pPr lvl="0">
              <a:lnSpc>
                <a:spcPct val="200000"/>
              </a:lnSpc>
            </a:pPr>
            <a:r>
              <a:rPr lang="ru-RU" sz="3600" dirty="0"/>
              <a:t>Добро творить – себя веселить.</a:t>
            </a:r>
          </a:p>
          <a:p>
            <a:pPr lvl="0">
              <a:lnSpc>
                <a:spcPct val="150000"/>
              </a:lnSpc>
            </a:pPr>
            <a:r>
              <a:rPr lang="ru-RU" sz="3600" dirty="0"/>
              <a:t>Что в другом не любишь, то и сам не делай.</a:t>
            </a:r>
          </a:p>
          <a:p>
            <a:pPr lvl="0">
              <a:lnSpc>
                <a:spcPct val="200000"/>
              </a:lnSpc>
            </a:pPr>
            <a:r>
              <a:rPr lang="ru-RU" sz="3600" dirty="0"/>
              <a:t>Из века в век народ и дружил, и ссорился.</a:t>
            </a:r>
          </a:p>
        </p:txBody>
      </p:sp>
    </p:spTree>
    <p:extLst>
      <p:ext uri="{BB962C8B-B14F-4D97-AF65-F5344CB8AC3E}">
        <p14:creationId xmlns:p14="http://schemas.microsoft.com/office/powerpoint/2010/main" val="3738226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7560840" cy="3261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dirty="0"/>
              <a:t>Чтобы уметь избегать конфликт, надо знать правила поведения в конфликтной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880521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3261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/>
              <a:t>1</a:t>
            </a:r>
            <a:r>
              <a:rPr lang="ru-RU" sz="3600" dirty="0"/>
              <a:t>. Постараться сразу поговорить, высказаться. Перевести разговор в положительную сторону.</a:t>
            </a:r>
          </a:p>
        </p:txBody>
      </p:sp>
    </p:spTree>
    <p:extLst>
      <p:ext uri="{BB962C8B-B14F-4D97-AF65-F5344CB8AC3E}">
        <p14:creationId xmlns:p14="http://schemas.microsoft.com/office/powerpoint/2010/main" val="25326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0802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2. Выяснить, почему плохое отношение.</a:t>
            </a:r>
          </a:p>
        </p:txBody>
      </p:sp>
    </p:spTree>
    <p:extLst>
      <p:ext uri="{BB962C8B-B14F-4D97-AF65-F5344CB8AC3E}">
        <p14:creationId xmlns:p14="http://schemas.microsoft.com/office/powerpoint/2010/main" val="4181056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50548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3. Обратиться к </a:t>
            </a:r>
            <a:r>
              <a:rPr lang="ru-RU" sz="3600" dirty="0" smtClean="0"/>
              <a:t>старшим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/>
              <a:t>(чтобы рассудили).</a:t>
            </a:r>
          </a:p>
        </p:txBody>
      </p:sp>
    </p:spTree>
    <p:extLst>
      <p:ext uri="{BB962C8B-B14F-4D97-AF65-F5344CB8AC3E}">
        <p14:creationId xmlns:p14="http://schemas.microsoft.com/office/powerpoint/2010/main" val="120003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548680"/>
            <a:ext cx="44974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/>
              <a:t>4. Умей сказать “НЕТ”.</a:t>
            </a:r>
          </a:p>
        </p:txBody>
      </p:sp>
    </p:spTree>
    <p:extLst>
      <p:ext uri="{BB962C8B-B14F-4D97-AF65-F5344CB8AC3E}">
        <p14:creationId xmlns:p14="http://schemas.microsoft.com/office/powerpoint/2010/main" val="5418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3600" dirty="0" smtClean="0"/>
              <a:t>А </a:t>
            </a:r>
            <a:r>
              <a:rPr lang="ru-RU" sz="3600" dirty="0"/>
              <a:t>как сказать это “НЕТ</a:t>
            </a:r>
            <a:r>
              <a:rPr lang="ru-RU" sz="3600" dirty="0" smtClean="0"/>
              <a:t>”?</a:t>
            </a:r>
          </a:p>
          <a:p>
            <a:endParaRPr lang="ru-RU" sz="3600" dirty="0"/>
          </a:p>
          <a:p>
            <a:r>
              <a:rPr lang="ru-RU" sz="3600" dirty="0"/>
              <a:t>Алгоритм отказа:</a:t>
            </a:r>
          </a:p>
          <a:p>
            <a:r>
              <a:rPr lang="ru-RU" sz="3600" dirty="0"/>
              <a:t>1. Нет (Просто сказать “НЕТ”)</a:t>
            </a:r>
          </a:p>
          <a:p>
            <a:r>
              <a:rPr lang="ru-RU" sz="3600" dirty="0"/>
              <a:t>2. Нет и назвать причину отказа.</a:t>
            </a:r>
          </a:p>
          <a:p>
            <a:r>
              <a:rPr lang="ru-RU" sz="3600" dirty="0"/>
              <a:t>3. Нет и поменять тему разговора.</a:t>
            </a:r>
          </a:p>
          <a:p>
            <a:r>
              <a:rPr lang="ru-RU" sz="3600" dirty="0"/>
              <a:t>4. Нет, я не хочу об этом говорить.</a:t>
            </a:r>
          </a:p>
          <a:p>
            <a:r>
              <a:rPr lang="ru-RU" sz="3600" dirty="0"/>
              <a:t>5. Нет и убежать.</a:t>
            </a:r>
          </a:p>
          <a:p>
            <a:r>
              <a:rPr lang="ru-RU" sz="3600" dirty="0"/>
              <a:t>Если человек пройдёт все этапы отказа и убежит, ссоры не будет.</a:t>
            </a:r>
          </a:p>
        </p:txBody>
      </p:sp>
    </p:spTree>
    <p:extLst>
      <p:ext uri="{BB962C8B-B14F-4D97-AF65-F5344CB8AC3E}">
        <p14:creationId xmlns:p14="http://schemas.microsoft.com/office/powerpoint/2010/main" val="1667210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027" y="404664"/>
            <a:ext cx="8784976" cy="436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b="1" i="1" dirty="0"/>
              <a:t>VIII. Итог классного часа.</a:t>
            </a:r>
            <a:endParaRPr lang="ru-RU" sz="3600" dirty="0"/>
          </a:p>
          <a:p>
            <a:pPr>
              <a:lnSpc>
                <a:spcPct val="200000"/>
              </a:lnSpc>
            </a:pPr>
            <a:r>
              <a:rPr lang="ru-RU" sz="3600" dirty="0"/>
              <a:t>- Что нового мы узнали на классном часе?</a:t>
            </a:r>
          </a:p>
          <a:p>
            <a:pPr>
              <a:lnSpc>
                <a:spcPct val="200000"/>
              </a:lnSpc>
            </a:pPr>
            <a:r>
              <a:rPr lang="ru-RU" sz="3600" dirty="0"/>
              <a:t>- С чем познакомились?</a:t>
            </a:r>
          </a:p>
          <a:p>
            <a:pPr>
              <a:lnSpc>
                <a:spcPct val="200000"/>
              </a:lnSpc>
            </a:pPr>
            <a:r>
              <a:rPr lang="ru-RU" sz="3600" dirty="0"/>
              <a:t>- Какой вывод сделаем? </a:t>
            </a:r>
          </a:p>
        </p:txBody>
      </p:sp>
    </p:spTree>
    <p:extLst>
      <p:ext uri="{BB962C8B-B14F-4D97-AF65-F5344CB8AC3E}">
        <p14:creationId xmlns:p14="http://schemas.microsoft.com/office/powerpoint/2010/main" val="2853151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352928" cy="2153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600" dirty="0"/>
              <a:t>Добрым жить на белом свете веселей. Надо уметь правильно </a:t>
            </a:r>
            <a:r>
              <a:rPr lang="ru-RU" sz="3600" dirty="0" smtClean="0"/>
              <a:t>дружить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920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/>
              <a:t>Здравствуйте.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295232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Сегодня мы будем работать все вместе и, чтобы нам было комфортно всем работать, мы по кругу скажем друг другу своё имя.</a:t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6667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Вы ведь знаете, что иногда бывают ситуации, когда люди начинают спорить. Если люди спорят правильно, умеют отстаивать свою точку зрения и считаться с мнением других, то спор приводит к общему выводу всех спорящих. Если люди не умеют спорить и договариваться, то могут и поругаться. Поэтому, чтобы никто не попадал в негативные ситуации, мы с вами сегодня подумаем о некоторых из них.</a:t>
            </a:r>
          </a:p>
        </p:txBody>
      </p:sp>
    </p:spTree>
    <p:extLst>
      <p:ext uri="{BB962C8B-B14F-4D97-AF65-F5344CB8AC3E}">
        <p14:creationId xmlns:p14="http://schemas.microsoft.com/office/powerpoint/2010/main" val="6355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024336"/>
          </a:xfrm>
        </p:spPr>
        <p:txBody>
          <a:bodyPr>
            <a:normAutofit fontScale="90000"/>
          </a:bodyPr>
          <a:lstStyle/>
          <a:p>
            <a:r>
              <a:rPr lang="ru-RU" dirty="0"/>
              <a:t>Дружба – это прекрасное чувство, но иногда люди ссорятся. Мы попробуем научиться спорить, </a:t>
            </a:r>
            <a:r>
              <a:rPr lang="ru-RU" dirty="0" smtClean="0"/>
              <a:t>без </a:t>
            </a:r>
            <a:r>
              <a:rPr lang="ru-RU" dirty="0"/>
              <a:t>ссоры.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>
                <a:solidFill>
                  <a:schemeClr val="tx1"/>
                </a:solidFill>
              </a:rPr>
              <a:t>Для этого нам понадобятся некоторые слова. Посмотрите в наш словарь: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3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8864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i="1" dirty="0"/>
              <a:t>Негатив – </a:t>
            </a:r>
            <a:r>
              <a:rPr lang="ru-RU" sz="3600" dirty="0"/>
              <a:t>в переводе с латыни обозначает отрицательный, значит негативная ситуация – это отрицательная ситуация.</a:t>
            </a:r>
          </a:p>
        </p:txBody>
      </p:sp>
    </p:spTree>
    <p:extLst>
      <p:ext uri="{BB962C8B-B14F-4D97-AF65-F5344CB8AC3E}">
        <p14:creationId xmlns:p14="http://schemas.microsoft.com/office/powerpoint/2010/main" val="195042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04664"/>
            <a:ext cx="7488832" cy="4369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i="1" dirty="0"/>
              <a:t>Позитив – </a:t>
            </a:r>
            <a:r>
              <a:rPr lang="ru-RU" sz="3600" dirty="0"/>
              <a:t>в переводе с латыни обозначает положительный, значит позитивные ситуации – это положительные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295818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560840" cy="2153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i="1" dirty="0" smtClean="0"/>
              <a:t>Конфликт </a:t>
            </a:r>
            <a:r>
              <a:rPr lang="ru-RU" sz="3600" dirty="0" smtClean="0"/>
              <a:t>- это столкновение мнений, сторон, сил.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579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640960" cy="3261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i="1" dirty="0"/>
              <a:t>Ситуация – </a:t>
            </a:r>
            <a:r>
              <a:rPr lang="ru-RU" sz="3600" dirty="0"/>
              <a:t>это сочетание условий и обстоятельств, создающих обстановку.</a:t>
            </a:r>
          </a:p>
          <a:p>
            <a:pPr>
              <a:lnSpc>
                <a:spcPct val="200000"/>
              </a:lnSpc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86118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158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/>
              <a:t>Ссора –</a:t>
            </a:r>
            <a:r>
              <a:rPr lang="ru-RU" sz="3600" dirty="0"/>
              <a:t> это когда люди поругались.</a:t>
            </a:r>
          </a:p>
        </p:txBody>
      </p:sp>
    </p:spTree>
    <p:extLst>
      <p:ext uri="{BB962C8B-B14F-4D97-AF65-F5344CB8AC3E}">
        <p14:creationId xmlns:p14="http://schemas.microsoft.com/office/powerpoint/2010/main" val="22966835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401</Words>
  <Application>Microsoft Office PowerPoint</Application>
  <PresentationFormat>Экран (4:3)</PresentationFormat>
  <Paragraphs>41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Классный час</vt:lpstr>
      <vt:lpstr>Здравствуйте. </vt:lpstr>
      <vt:lpstr>Презентация PowerPoint</vt:lpstr>
      <vt:lpstr>Дружба – это прекрасное чувство, но иногда люди ссорятся. Мы попробуем научиться спорить, без ссоры.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Здравствуйте. </dc:title>
  <dc:creator>Admin</dc:creator>
  <cp:lastModifiedBy>Admin</cp:lastModifiedBy>
  <cp:revision>3</cp:revision>
  <dcterms:created xsi:type="dcterms:W3CDTF">2015-03-12T10:29:37Z</dcterms:created>
  <dcterms:modified xsi:type="dcterms:W3CDTF">2015-03-12T10:54:32Z</dcterms:modified>
</cp:coreProperties>
</file>