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5" r:id="rId6"/>
    <p:sldId id="266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imgSz="544x376"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960E-5778-4080-B7AC-86057D2FEA0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A8A3-9F20-4B89-8896-15F72F9A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87;&#1077;&#1089;&#1077;&#1085;&#1082;&#1072;%20&#1096;&#1086;&#1092;&#1077;&#1088;&#107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2.jpeg"/><Relationship Id="rId18" Type="http://schemas.openxmlformats.org/officeDocument/2006/relationships/image" Target="../media/image20.png"/><Relationship Id="rId3" Type="http://schemas.openxmlformats.org/officeDocument/2006/relationships/audio" Target="file:///D:\&#1090;&#1088;&#1072;&#1085;&#1089;&#1087;&#1086;&#1088;&#1090;\&#1079;&#1074;&#1091;&#1082;&#1080;\&#1087;&#1072;&#1088;&#1086;&#1093;&#1086;&#1076;.mp3" TargetMode="External"/><Relationship Id="rId21" Type="http://schemas.openxmlformats.org/officeDocument/2006/relationships/image" Target="../media/image23.png"/><Relationship Id="rId7" Type="http://schemas.openxmlformats.org/officeDocument/2006/relationships/audio" Target="file:///D:\&#1090;&#1088;&#1072;&#1085;&#1089;&#1087;&#1086;&#1088;&#1090;\&#1079;&#1074;&#1091;&#1082;&#1080;\&#1087;&#1086;&#1077;&#1079;&#1076;2.mp3" TargetMode="External"/><Relationship Id="rId12" Type="http://schemas.openxmlformats.org/officeDocument/2006/relationships/image" Target="../media/image11.jpeg"/><Relationship Id="rId17" Type="http://schemas.openxmlformats.org/officeDocument/2006/relationships/image" Target="../media/image14.png"/><Relationship Id="rId2" Type="http://schemas.openxmlformats.org/officeDocument/2006/relationships/audio" Target="file:///D:\&#1090;&#1088;&#1072;&#1085;&#1089;&#1087;&#1086;&#1088;&#1090;\&#1079;&#1074;&#1091;&#1082;&#1080;\&#1080;&#1088;&#1072;&#1082;&#1090;&#1086;&#1088;.mp3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2.png"/><Relationship Id="rId1" Type="http://schemas.openxmlformats.org/officeDocument/2006/relationships/audio" Target="file:///D:\&#1090;&#1088;&#1072;&#1085;&#1089;&#1087;&#1086;&#1088;&#1090;\&#1079;&#1074;&#1091;&#1082;&#1080;\&#1074;&#1077;&#1083;&#1086;&#1089;&#1080;&#1087;&#1077;&#1076;.mp3" TargetMode="External"/><Relationship Id="rId6" Type="http://schemas.openxmlformats.org/officeDocument/2006/relationships/audio" Target="file:///D:\&#1090;&#1088;&#1072;&#1085;&#1089;&#1087;&#1086;&#1088;&#1090;\&#1079;&#1074;&#1091;&#1082;&#1080;\&#1089;&#1072;&#1084;&#1086;&#1083;&#1077;&#1090;.mp3" TargetMode="External"/><Relationship Id="rId11" Type="http://schemas.openxmlformats.org/officeDocument/2006/relationships/image" Target="../media/image16.jpeg"/><Relationship Id="rId5" Type="http://schemas.openxmlformats.org/officeDocument/2006/relationships/audio" Target="file:///D:\&#1090;&#1088;&#1072;&#1085;&#1089;&#1087;&#1086;&#1088;&#1090;\&#1079;&#1074;&#1091;&#1082;&#1080;\&#1074;&#1077;&#1088;&#1090;&#1086;&#1083;&#1077;&#1090;.mp3" TargetMode="External"/><Relationship Id="rId15" Type="http://schemas.openxmlformats.org/officeDocument/2006/relationships/image" Target="../media/image18.jpeg"/><Relationship Id="rId10" Type="http://schemas.openxmlformats.org/officeDocument/2006/relationships/image" Target="../media/image15.jpeg"/><Relationship Id="rId19" Type="http://schemas.openxmlformats.org/officeDocument/2006/relationships/image" Target="../media/image21.png"/><Relationship Id="rId4" Type="http://schemas.openxmlformats.org/officeDocument/2006/relationships/audio" Target="file:///D:\&#1090;&#1088;&#1072;&#1085;&#1089;&#1087;&#1086;&#1088;&#1090;\&#1079;&#1074;&#1091;&#1082;&#1080;\&#1089;&#1082;&#1086;&#1088;&#1072;&#1103;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17.jpe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0;&#1088;&#1072;&#1085;&#1089;&#1087;&#1086;&#1088;&#1090;\&#1079;&#1074;&#1091;&#1082;&#1080;\&#1073;&#1077;&#1088;&#1077;&#1075;&#1080;&#1089;&#1100;%20&#1072;&#1074;&#1090;&#1086;&#1084;&#1086;&#1073;&#1080;&#1083;&#1103;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«Путешествие по стране транспорта»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транспорт\f277c85d252dbaab97c4f5414a512733.png.jpg"/>
          <p:cNvPicPr>
            <a:picLocks noChangeAspect="1" noChangeArrowheads="1"/>
          </p:cNvPicPr>
          <p:nvPr/>
        </p:nvPicPr>
        <p:blipFill>
          <a:blip r:embed="rId3"/>
          <a:srcRect t="13253" r="4522" b="3988"/>
          <a:stretch>
            <a:fillRect/>
          </a:stretch>
        </p:blipFill>
        <p:spPr bwMode="auto">
          <a:xfrm>
            <a:off x="857224" y="1428736"/>
            <a:ext cx="6858049" cy="503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857224" y="428604"/>
            <a:ext cx="7500990" cy="5572164"/>
            <a:chOff x="857224" y="428604"/>
            <a:chExt cx="7500990" cy="5572164"/>
          </a:xfrm>
        </p:grpSpPr>
        <p:pic>
          <p:nvPicPr>
            <p:cNvPr id="2050" name="Picture 2" descr="D:\транспорт\8586_html_2ef60a8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1F1EF"/>
                </a:clrFrom>
                <a:clrTo>
                  <a:srgbClr val="F1F1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500042"/>
              <a:ext cx="2000264" cy="2514618"/>
            </a:xfrm>
            <a:prstGeom prst="rect">
              <a:avLst/>
            </a:prstGeom>
            <a:noFill/>
          </p:spPr>
        </p:pic>
        <p:pic>
          <p:nvPicPr>
            <p:cNvPr id="7" name="Picture 2" descr="D:\транспорт\8586_html_2ef60a8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428604"/>
              <a:ext cx="2500330" cy="2500330"/>
            </a:xfrm>
            <a:prstGeom prst="rect">
              <a:avLst/>
            </a:prstGeom>
            <a:noFill/>
          </p:spPr>
        </p:pic>
        <p:pic>
          <p:nvPicPr>
            <p:cNvPr id="8" name="Picture 2" descr="D:\транспорт\8586_html_2ef60a8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62" y="3857628"/>
              <a:ext cx="2143140" cy="2143140"/>
            </a:xfrm>
            <a:prstGeom prst="rect">
              <a:avLst/>
            </a:prstGeom>
            <a:noFill/>
          </p:spPr>
        </p:pic>
        <p:pic>
          <p:nvPicPr>
            <p:cNvPr id="9" name="Picture 2" descr="D:\транспорт\8586_html_2ef60a86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3786190"/>
              <a:ext cx="2030343" cy="2143140"/>
            </a:xfrm>
            <a:prstGeom prst="rect">
              <a:avLst/>
            </a:prstGeom>
            <a:noFill/>
          </p:spPr>
        </p:pic>
        <p:pic>
          <p:nvPicPr>
            <p:cNvPr id="10" name="Picture 2" descr="D:\транспорт\8586_html_2ef60a8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</a:blip>
            <a:srcRect b="-2168"/>
            <a:stretch>
              <a:fillRect/>
            </a:stretch>
          </p:blipFill>
          <p:spPr bwMode="auto">
            <a:xfrm>
              <a:off x="3357554" y="2071678"/>
              <a:ext cx="2091185" cy="20002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pic>
        <p:nvPicPr>
          <p:cNvPr id="3" name="Picture 2" descr="D:\транспорт\1349079545_kavz42380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071545"/>
            <a:ext cx="7292800" cy="4400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pic>
        <p:nvPicPr>
          <p:cNvPr id="1027" name="Picture 3" descr="D:\транспорт\1351316647_ryirrr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786058"/>
            <a:ext cx="3571900" cy="2495437"/>
          </a:xfrm>
          <a:prstGeom prst="rect">
            <a:avLst/>
          </a:prstGeom>
          <a:noFill/>
        </p:spPr>
      </p:pic>
      <p:pic>
        <p:nvPicPr>
          <p:cNvPr id="1029" name="Picture 5" descr="http://top.thepo.st/user_data/3a302f867af6b8425478e4d5ec795fc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428868"/>
            <a:ext cx="3286148" cy="2299395"/>
          </a:xfrm>
          <a:prstGeom prst="rect">
            <a:avLst/>
          </a:prstGeom>
          <a:noFill/>
        </p:spPr>
      </p:pic>
      <p:pic>
        <p:nvPicPr>
          <p:cNvPr id="1030" name="Picture 6" descr="D:\транспорт\1351316695_srryirrsrr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14290"/>
            <a:ext cx="4429156" cy="2214578"/>
          </a:xfrm>
          <a:prstGeom prst="rect">
            <a:avLst/>
          </a:prstGeom>
          <a:noFill/>
        </p:spPr>
      </p:pic>
      <p:pic>
        <p:nvPicPr>
          <p:cNvPr id="1031" name="Picture 7" descr="D:\транспорт\1351316662_srrrrss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3909231" cy="1785950"/>
          </a:xfrm>
          <a:prstGeom prst="rect">
            <a:avLst/>
          </a:prstGeom>
          <a:noFill/>
        </p:spPr>
      </p:pic>
      <p:pic>
        <p:nvPicPr>
          <p:cNvPr id="2050" name="Picture 2" descr="D:\транспорт\1351316686_srrrsrirr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643446"/>
            <a:ext cx="3714776" cy="201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pic>
        <p:nvPicPr>
          <p:cNvPr id="3" name="Picture 2" descr="D:\транспорт\1349079545_kavz42380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071545"/>
            <a:ext cx="7292800" cy="4400827"/>
          </a:xfrm>
          <a:prstGeom prst="rect">
            <a:avLst/>
          </a:prstGeom>
          <a:noFill/>
        </p:spPr>
      </p:pic>
      <p:pic>
        <p:nvPicPr>
          <p:cNvPr id="5" name="песенка шофе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72396" y="6143644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pic>
        <p:nvPicPr>
          <p:cNvPr id="3" name="Picture 2" descr="D:\транспорт\1349079545_kavz42380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071545"/>
            <a:ext cx="7292800" cy="4400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pic>
        <p:nvPicPr>
          <p:cNvPr id="2049" name="Picture 1" descr="D:\транспорт\1351316623_rirssrrss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14290"/>
            <a:ext cx="3672710" cy="1643074"/>
          </a:xfrm>
          <a:prstGeom prst="rect">
            <a:avLst/>
          </a:prstGeom>
          <a:noFill/>
        </p:spPr>
      </p:pic>
      <p:pic>
        <p:nvPicPr>
          <p:cNvPr id="6" name="Picture 3" descr="D:\транспорт\1351316647_ryirrrr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3214678" cy="2245871"/>
          </a:xfrm>
          <a:prstGeom prst="rect">
            <a:avLst/>
          </a:prstGeom>
          <a:noFill/>
        </p:spPr>
      </p:pic>
      <p:pic>
        <p:nvPicPr>
          <p:cNvPr id="7" name="Picture 6" descr="D:\транспорт\1351316695_srryirrsrr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57364"/>
            <a:ext cx="4429156" cy="2214578"/>
          </a:xfrm>
          <a:prstGeom prst="rect">
            <a:avLst/>
          </a:prstGeom>
          <a:noFill/>
        </p:spPr>
      </p:pic>
      <p:pic>
        <p:nvPicPr>
          <p:cNvPr id="8" name="Picture 7" descr="D:\транспорт\1351316662_srrrrss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14290"/>
            <a:ext cx="3909231" cy="1785950"/>
          </a:xfrm>
          <a:prstGeom prst="rect">
            <a:avLst/>
          </a:prstGeom>
          <a:noFill/>
        </p:spPr>
      </p:pic>
      <p:pic>
        <p:nvPicPr>
          <p:cNvPr id="2050" name="Picture 2" descr="D:\транспорт\slide_5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000504"/>
            <a:ext cx="3214710" cy="2143140"/>
          </a:xfrm>
          <a:prstGeom prst="rect">
            <a:avLst/>
          </a:prstGeom>
          <a:noFill/>
        </p:spPr>
      </p:pic>
      <p:pic>
        <p:nvPicPr>
          <p:cNvPr id="2" name="Picture 2" descr="D:\транспорт\1351316597_ssrryesrs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286256"/>
            <a:ext cx="2500330" cy="1954804"/>
          </a:xfrm>
          <a:prstGeom prst="rect">
            <a:avLst/>
          </a:prstGeom>
          <a:noFill/>
        </p:spPr>
      </p:pic>
      <p:pic>
        <p:nvPicPr>
          <p:cNvPr id="1027" name="Picture 3" descr="D:\транспорт\1351316638_rirrrsryoryirr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5222">
            <a:off x="4895831" y="1975722"/>
            <a:ext cx="3429024" cy="2190995"/>
          </a:xfrm>
          <a:prstGeom prst="rect">
            <a:avLst/>
          </a:prstGeom>
          <a:noFill/>
        </p:spPr>
      </p:pic>
      <p:pic>
        <p:nvPicPr>
          <p:cNvPr id="17" name="велосипе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4357686" y="6500834"/>
            <a:ext cx="357166" cy="357166"/>
          </a:xfrm>
          <a:prstGeom prst="rect">
            <a:avLst/>
          </a:prstGeom>
        </p:spPr>
      </p:pic>
      <p:pic>
        <p:nvPicPr>
          <p:cNvPr id="18" name="иракто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5063338" y="6500834"/>
            <a:ext cx="313528" cy="357166"/>
          </a:xfrm>
          <a:prstGeom prst="rect">
            <a:avLst/>
          </a:prstGeom>
        </p:spPr>
      </p:pic>
      <p:pic>
        <p:nvPicPr>
          <p:cNvPr id="19" name="пароход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/>
          <a:stretch>
            <a:fillRect/>
          </a:stretch>
        </p:blipFill>
        <p:spPr>
          <a:xfrm>
            <a:off x="5643570" y="6500834"/>
            <a:ext cx="357166" cy="357166"/>
          </a:xfrm>
          <a:prstGeom prst="rect">
            <a:avLst/>
          </a:prstGeom>
        </p:spPr>
      </p:pic>
      <p:pic>
        <p:nvPicPr>
          <p:cNvPr id="20" name="скорая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/>
          <a:stretch>
            <a:fillRect/>
          </a:stretch>
        </p:blipFill>
        <p:spPr>
          <a:xfrm>
            <a:off x="6357950" y="6500810"/>
            <a:ext cx="357190" cy="357190"/>
          </a:xfrm>
          <a:prstGeom prst="rect">
            <a:avLst/>
          </a:prstGeom>
        </p:spPr>
      </p:pic>
      <p:pic>
        <p:nvPicPr>
          <p:cNvPr id="21" name="вертолет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1"/>
          <a:stretch>
            <a:fillRect/>
          </a:stretch>
        </p:blipFill>
        <p:spPr>
          <a:xfrm>
            <a:off x="7072330" y="6500810"/>
            <a:ext cx="357190" cy="357190"/>
          </a:xfrm>
          <a:prstGeom prst="rect">
            <a:avLst/>
          </a:prstGeom>
        </p:spPr>
      </p:pic>
      <p:pic>
        <p:nvPicPr>
          <p:cNvPr id="22" name="самолет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2"/>
          <a:stretch>
            <a:fillRect/>
          </a:stretch>
        </p:blipFill>
        <p:spPr>
          <a:xfrm>
            <a:off x="7715272" y="6500810"/>
            <a:ext cx="357190" cy="357190"/>
          </a:xfrm>
          <a:prstGeom prst="rect">
            <a:avLst/>
          </a:prstGeom>
        </p:spPr>
      </p:pic>
      <p:pic>
        <p:nvPicPr>
          <p:cNvPr id="23" name="поезд2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/>
          <a:stretch>
            <a:fillRect/>
          </a:stretch>
        </p:blipFill>
        <p:spPr>
          <a:xfrm>
            <a:off x="8501090" y="6500834"/>
            <a:ext cx="357166" cy="35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3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45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89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ранспорт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8897" y="0"/>
            <a:ext cx="93328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D:\транспорт\автосервис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8643967" cy="6357982"/>
          </a:xfrm>
          <a:prstGeom prst="rect">
            <a:avLst/>
          </a:prstGeom>
          <a:noFill/>
        </p:spPr>
      </p:pic>
      <p:pic>
        <p:nvPicPr>
          <p:cNvPr id="11" name="Рисунок 10" descr="C:\Users\Домашний\Desktop\транспорт\ангар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ашний\Desktop\транспорт\депо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транспорт\r60_02_250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142844" y="214290"/>
            <a:ext cx="8715404" cy="6286544"/>
            <a:chOff x="0" y="214290"/>
            <a:chExt cx="8889820" cy="6429420"/>
          </a:xfrm>
        </p:grpSpPr>
        <p:pic>
          <p:nvPicPr>
            <p:cNvPr id="24" name="Рисунок 23" descr="D:\транспорт\автосервис.jpg"/>
            <p:cNvPicPr/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214290"/>
              <a:ext cx="4643438" cy="3071834"/>
            </a:xfrm>
            <a:prstGeom prst="rect">
              <a:avLst/>
            </a:prstGeom>
            <a:noFill/>
          </p:spPr>
        </p:pic>
        <p:pic>
          <p:nvPicPr>
            <p:cNvPr id="25" name="Рисунок 24" descr="C:\Users\Домашний\Desktop\транспорт\ангар.jpg"/>
            <p:cNvPicPr/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643438" y="214290"/>
              <a:ext cx="4246382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 descr="C:\Users\Домашний\Desktop\транспорт\депо.jpg"/>
            <p:cNvPicPr/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714876" y="3357562"/>
              <a:ext cx="4166295" cy="326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26" descr="D:\транспорт\r60_02_2500.jpg"/>
            <p:cNvPicPr/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0" y="3286124"/>
              <a:ext cx="4714876" cy="3357586"/>
            </a:xfrm>
            <a:prstGeom prst="rect">
              <a:avLst/>
            </a:prstGeom>
            <a:noFill/>
          </p:spPr>
        </p:pic>
      </p:grpSp>
      <p:pic>
        <p:nvPicPr>
          <p:cNvPr id="14" name="берегись автомоби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76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</Words>
  <Application>Microsoft Office PowerPoint</Application>
  <PresentationFormat>Экран (4:3)</PresentationFormat>
  <Paragraphs>1</Paragraphs>
  <Slides>8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«Путешествие по стране транспорта»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стране транспорта»</dc:title>
  <dc:creator>Лагова Е.А.</dc:creator>
  <cp:lastModifiedBy>User</cp:lastModifiedBy>
  <cp:revision>54</cp:revision>
  <dcterms:created xsi:type="dcterms:W3CDTF">2015-11-05T17:08:45Z</dcterms:created>
  <dcterms:modified xsi:type="dcterms:W3CDTF">2015-11-22T14:54:41Z</dcterms:modified>
</cp:coreProperties>
</file>