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5FDCE-B981-4BA2-999D-09CC9FD0E191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180ED-559A-4ADD-B4DD-4CE71088C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180ED-559A-4ADD-B4DD-4CE71088C16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484784"/>
            <a:ext cx="5076056" cy="151216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«Старик годовик»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(сказка-загадка).</a:t>
            </a:r>
            <a:r>
              <a:rPr lang="ru-RU" sz="4800" b="1" dirty="0" smtClean="0">
                <a:solidFill>
                  <a:srgbClr val="FF0000"/>
                </a:solidFill>
              </a:rPr>
              <a:t>	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В. Даль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44" y="1556792"/>
            <a:ext cx="3883827" cy="4896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Муниципальное бюджетное дошкольное образовательное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учреждение  «Детский  сад № 28»</a:t>
            </a:r>
          </a:p>
          <a:p>
            <a:pPr algn="ctr"/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4860032" y="4649362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accent2"/>
              </a:solidFill>
            </a:endParaRP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Воспитатель: Балакина Татьяна Николаевна.</a:t>
            </a:r>
          </a:p>
          <a:p>
            <a:endParaRPr lang="ru-RU" sz="2400" b="1" i="1" dirty="0" smtClean="0">
              <a:solidFill>
                <a:schemeClr val="accent2"/>
              </a:solidFill>
            </a:endParaRPr>
          </a:p>
          <a:p>
            <a:r>
              <a:rPr lang="ru-RU" sz="2400" b="1" i="1" dirty="0" smtClean="0">
                <a:solidFill>
                  <a:schemeClr val="accent2"/>
                </a:solidFill>
              </a:rPr>
              <a:t>г. Заволжье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	Махнул старик годовик четвертый раз — и полетели ещё три птицы.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</a:rPr>
              <a:t>	Подул холодный ветер, посыпался частый дождь, залегли туманы</a:t>
            </a: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n_big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3587" y="95250"/>
            <a:ext cx="5076825" cy="666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62646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dirty="0" smtClean="0"/>
              <a:t>А птицы были не простые.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У каждой птицы по четыре крыла.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В каждом крыле по семи перьев.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Каждое перо тоже со своим именем.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Одна половина пера белая, другая — чёрная.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Махнет птица раз — станет светлым-светло, махнёт другой — станет темным-темно.</a:t>
            </a:r>
            <a:endParaRPr lang="ru-RU" sz="3600" dirty="0" smtClean="0"/>
          </a:p>
          <a:p>
            <a:pPr algn="ctr">
              <a:buNone/>
            </a:pPr>
            <a:r>
              <a:rPr lang="ru-RU" sz="3600" b="1" i="1" dirty="0" smtClean="0"/>
              <a:t> </a:t>
            </a: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i="1" u="sng" dirty="0" smtClean="0">
                <a:solidFill>
                  <a:srgbClr val="7030A0"/>
                </a:solidFill>
              </a:rPr>
              <a:t>ВОПРОСЫ: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1.Что это за птицы вылетели из рукава старика-годовика? 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2. Какие то четыре крыла у каждой птицы? 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3. Какие семь перьев в каждом крыле? 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4. Что это значит, что у каждого пера одна половина белая, а другая — чёрная?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u="sng" dirty="0" smtClean="0">
                <a:solidFill>
                  <a:srgbClr val="7030A0"/>
                </a:solidFill>
              </a:rPr>
              <a:t>ЗАГАДКИ О ВРЕМЕНАХ ГОДА.</a:t>
            </a:r>
            <a:endParaRPr lang="ru-RU" sz="3200" b="1" i="1" u="sng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Тройка – </a:t>
            </a:r>
            <a:r>
              <a:rPr lang="ru-RU" sz="3600" b="1" dirty="0" err="1" smtClean="0">
                <a:solidFill>
                  <a:srgbClr val="0070C0"/>
                </a:solidFill>
              </a:rPr>
              <a:t>тройка</a:t>
            </a:r>
            <a:r>
              <a:rPr lang="ru-RU" sz="3600" b="1" dirty="0" smtClean="0">
                <a:solidFill>
                  <a:srgbClr val="0070C0"/>
                </a:solidFill>
              </a:rPr>
              <a:t> прилетала,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Скакуны в той тройки белы.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А в санях сидит царица,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err="1" smtClean="0">
                <a:solidFill>
                  <a:srgbClr val="0070C0"/>
                </a:solidFill>
              </a:rPr>
              <a:t>Белокоса</a:t>
            </a:r>
            <a:r>
              <a:rPr lang="ru-RU" sz="3600" b="1" dirty="0" smtClean="0">
                <a:solidFill>
                  <a:srgbClr val="0070C0"/>
                </a:solidFill>
              </a:rPr>
              <a:t>, белолица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Как махнула рукавом,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Всё покрылось серебром.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(</a:t>
            </a:r>
            <a:r>
              <a:rPr lang="ru-RU" sz="3600" b="1" i="1" dirty="0" smtClean="0">
                <a:solidFill>
                  <a:srgbClr val="0070C0"/>
                </a:solidFill>
              </a:rPr>
              <a:t>Зима)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89640" cy="55054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Пришла</a:t>
            </a:r>
            <a:r>
              <a:rPr lang="ru-RU" sz="3600" b="1" dirty="0" smtClean="0">
                <a:solidFill>
                  <a:srgbClr val="00B050"/>
                </a:solidFill>
              </a:rPr>
              <a:t>, улыбнулась – утихли метели,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Позванивать стал колокольчик капели.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Река пробудилась, растаяли льды.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Наряд белоснежный надели сады.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Взревев, за работу взялись трактора.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А птицы пропели: «Вить гнёзда пора!»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 smtClean="0">
              <a:solidFill>
                <a:srgbClr val="00B050"/>
              </a:solidFill>
            </a:endParaRPr>
          </a:p>
          <a:p>
            <a:r>
              <a:rPr lang="ru-RU" sz="3600" b="1" i="1" dirty="0" smtClean="0">
                <a:solidFill>
                  <a:srgbClr val="00B050"/>
                </a:solidFill>
              </a:rPr>
              <a:t>(</a:t>
            </a:r>
            <a:r>
              <a:rPr lang="ru-RU" sz="3600" b="1" i="1" dirty="0" smtClean="0">
                <a:solidFill>
                  <a:srgbClr val="00B050"/>
                </a:solidFill>
              </a:rPr>
              <a:t>Весна)</a:t>
            </a:r>
            <a:endParaRPr lang="ru-RU" sz="3600" b="1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FF00"/>
          </a:solidFill>
        </p:spPr>
        <p:txBody>
          <a:bodyPr/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Оно </a:t>
            </a:r>
            <a:r>
              <a:rPr lang="ru-RU" sz="3600" b="1" dirty="0" smtClean="0">
                <a:solidFill>
                  <a:srgbClr val="FF0000"/>
                </a:solidFill>
              </a:rPr>
              <a:t>за весною к нам в гости идёт,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 собою приносит немало забот.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Горячие долгие дарит деньки.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Чтоб зрели скорей на полях колоски.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Велит нам обильный собрать урожай.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Румяный, душистый испечь каравай.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</a:rPr>
              <a:t>Лето)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Прошла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 лугам, по лесам, по полям.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Припасы она заготовила нам.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Упрятала их в погреба, в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</a:rPr>
              <a:t>закорма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Сказала: «За мною нагрянет зима».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Осень)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568952" cy="655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Цель: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формирование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 детей  представления о годовом цикле — временах года, месяцах, их последовательности,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умение детей выделять характерные признаки времен года.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умение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детей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делать вывод,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что символизируют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2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три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птицы;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одна птица;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четыре крыла у каждой птицы;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каждое крыло  с семью перьями;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каждое перо одна половина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которого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белая,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	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другая —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чёрная;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- умение детей называть дни недели и их последовательность.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9268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700" b="1" i="1" dirty="0" smtClean="0">
                <a:solidFill>
                  <a:schemeClr val="tx2"/>
                </a:solidFill>
              </a:rPr>
              <a:t>   </a:t>
            </a:r>
          </a:p>
          <a:p>
            <a:pPr algn="ctr">
              <a:buNone/>
            </a:pPr>
            <a:r>
              <a:rPr lang="ru-RU" sz="4700" b="1" i="1" dirty="0" smtClean="0">
                <a:solidFill>
                  <a:schemeClr val="tx2"/>
                </a:solidFill>
              </a:rPr>
              <a:t>Вышел старик годовик. Стал он махать рукавом и пускать птиц. Каждая птица со своим особым именем. </a:t>
            </a:r>
          </a:p>
          <a:p>
            <a:pPr algn="ctr">
              <a:buNone/>
            </a:pPr>
            <a:r>
              <a:rPr lang="ru-RU" sz="4700" b="1" i="1" dirty="0" smtClean="0">
                <a:solidFill>
                  <a:schemeClr val="tx2"/>
                </a:solidFill>
              </a:rPr>
              <a:t>Махнул старик годовик первый раз — и полетели первые три птицы. </a:t>
            </a:r>
          </a:p>
          <a:p>
            <a:pPr algn="ctr">
              <a:buNone/>
            </a:pPr>
            <a:r>
              <a:rPr lang="ru-RU" sz="4700" b="1" i="1" dirty="0" smtClean="0">
                <a:solidFill>
                  <a:schemeClr val="tx2"/>
                </a:solidFill>
              </a:rPr>
              <a:t>Повеял холод, мороз.</a:t>
            </a:r>
            <a:endParaRPr lang="ru-RU" sz="47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49400"/>
            <a:ext cx="6696744" cy="48505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i="1" dirty="0" smtClean="0"/>
              <a:t>	</a:t>
            </a:r>
          </a:p>
          <a:p>
            <a:pPr>
              <a:buNone/>
            </a:pPr>
            <a:endParaRPr lang="ru-RU" sz="4400" b="1" i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Махнул старик годовик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 второй раз —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и полетела вторая тройка. 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00B050"/>
                </a:solidFill>
              </a:rPr>
              <a:t>Снег стал таять, на полях появились цветы.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TD000000000329244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920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60649"/>
            <a:ext cx="7063214" cy="3111490"/>
          </a:xfrm>
        </p:spPr>
      </p:pic>
      <p:pic>
        <p:nvPicPr>
          <p:cNvPr id="5" name="Рисунок 4" descr="1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01008"/>
            <a:ext cx="7056784" cy="31800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704856" cy="583264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  <a:endParaRPr lang="ru-RU" b="1" i="1" dirty="0" smtClean="0"/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Махнул </a:t>
            </a:r>
            <a:r>
              <a:rPr lang="ru-RU" sz="4800" b="1" i="1" dirty="0" smtClean="0">
                <a:solidFill>
                  <a:srgbClr val="FF0000"/>
                </a:solidFill>
              </a:rPr>
              <a:t>старик годовик третий раз — полетела третья тройка. </a:t>
            </a:r>
          </a:p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Стало жарко, душно, знойно. Мужики стали жать рожь.</a:t>
            </a:r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TD000000000329244-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20480" cy="6858000"/>
          </a:xfrm>
        </p:spPr>
      </p:pic>
      <p:pic>
        <p:nvPicPr>
          <p:cNvPr id="3" name="Рисунок 2" descr="1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36912"/>
            <a:ext cx="4716016" cy="2204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178</Words>
  <Application>Microsoft Office PowerPoint</Application>
  <PresentationFormat>Экран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«Старик годовик»  (сказка-загадка).   В. Даль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ЗАГАДКИ О ВРЕМЕНАХ ГОДА.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«Старик годовик»  (сказка-загадка).   В. Даль</dc:title>
  <dc:creator>Tatyana</dc:creator>
  <cp:lastModifiedBy>Tatyana</cp:lastModifiedBy>
  <cp:revision>19</cp:revision>
  <dcterms:created xsi:type="dcterms:W3CDTF">2015-11-22T16:47:09Z</dcterms:created>
  <dcterms:modified xsi:type="dcterms:W3CDTF">2015-11-22T19:05:37Z</dcterms:modified>
</cp:coreProperties>
</file>