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Разложи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фигуры в коробки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1916832"/>
            <a:ext cx="66247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детей 5-7 лет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Задачи: Продолжать учить детей выявлять свойства и классифицировать фигуры  по трем признакам: цвет, форма, величина; развивать логическое мышление, внимание, память восприятие.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611560" y="2000240"/>
            <a:ext cx="3672408" cy="1714512"/>
          </a:xfrm>
          <a:prstGeom prst="cube">
            <a:avLst>
              <a:gd name="adj" fmla="val 25000"/>
            </a:avLst>
          </a:prstGeom>
          <a:solidFill>
            <a:srgbClr val="D6E3B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4932040" y="2143116"/>
            <a:ext cx="3600400" cy="1643074"/>
          </a:xfrm>
          <a:prstGeom prst="cube">
            <a:avLst>
              <a:gd name="adj" fmla="val 22257"/>
            </a:avLst>
          </a:prstGeom>
          <a:solidFill>
            <a:srgbClr val="DAEEF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6429388" y="1000108"/>
            <a:ext cx="742950" cy="66198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5357818" y="1142984"/>
            <a:ext cx="785814" cy="642942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428604"/>
          <a:ext cx="8429684" cy="6105253"/>
        </p:xfrm>
        <a:graphic>
          <a:graphicData uri="http://schemas.openxmlformats.org/drawingml/2006/table">
            <a:tbl>
              <a:tblPr/>
              <a:tblGrid>
                <a:gridCol w="4398686"/>
                <a:gridCol w="4030998"/>
              </a:tblGrid>
              <a:tr h="1336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Calibri"/>
                          <a:cs typeface="Times New Roman"/>
                        </a:rPr>
                      </a:b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50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67" name="AutoShape 19"/>
          <p:cNvSpPr>
            <a:spLocks noChangeShapeType="1"/>
          </p:cNvSpPr>
          <p:nvPr/>
        </p:nvSpPr>
        <p:spPr bwMode="auto">
          <a:xfrm flipH="1">
            <a:off x="6444208" y="908720"/>
            <a:ext cx="704850" cy="766762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6" name="AutoShape 18"/>
          <p:cNvSpPr>
            <a:spLocks noChangeShapeType="1"/>
          </p:cNvSpPr>
          <p:nvPr/>
        </p:nvSpPr>
        <p:spPr bwMode="auto">
          <a:xfrm flipH="1">
            <a:off x="5508104" y="1052736"/>
            <a:ext cx="571500" cy="704850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7500958" y="500042"/>
            <a:ext cx="1000132" cy="642942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7715272" y="1142984"/>
            <a:ext cx="581025" cy="50006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1071538" y="1000108"/>
            <a:ext cx="704850" cy="704850"/>
          </a:xfrm>
          <a:prstGeom prst="irregularSeal1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2071670" y="928670"/>
            <a:ext cx="1123950" cy="70485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4000496" y="1285860"/>
            <a:ext cx="276225" cy="1952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3923928" y="1052736"/>
            <a:ext cx="419100" cy="242887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611560" y="4221088"/>
            <a:ext cx="1500198" cy="1209679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429124" y="4725144"/>
            <a:ext cx="502916" cy="404078"/>
          </a:xfrm>
          <a:prstGeom prst="rect">
            <a:avLst/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7215206" y="5214950"/>
            <a:ext cx="1257303" cy="1143008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" name="Oval 1"/>
          <p:cNvSpPr>
            <a:spLocks noChangeArrowheads="1"/>
          </p:cNvSpPr>
          <p:nvPr/>
        </p:nvSpPr>
        <p:spPr bwMode="auto">
          <a:xfrm>
            <a:off x="2500298" y="4714884"/>
            <a:ext cx="285750" cy="2571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483768" y="5373216"/>
            <a:ext cx="2357454" cy="928694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6444208" y="4221088"/>
            <a:ext cx="1008112" cy="636672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7429520" y="4509120"/>
            <a:ext cx="526856" cy="420078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3714744" y="4437112"/>
            <a:ext cx="425208" cy="492084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6286512" y="5661248"/>
            <a:ext cx="733760" cy="625272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3000364" y="4643446"/>
            <a:ext cx="428628" cy="471489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5364088" y="4293096"/>
            <a:ext cx="1195390" cy="1214446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5364088" y="1124744"/>
            <a:ext cx="648072" cy="5760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444208" y="980728"/>
            <a:ext cx="792088" cy="64807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0.03954 L 0.35782 -0.453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27567E-6 L -0.04723 -0.283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16466E-6 L -0.11077 -0.339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-1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02 0.00671 L -0.61146 -0.3184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55134E-6 L -0.19809 -0.3369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-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</p:childTnLst>
        </p:cTn>
      </p:par>
    </p:tnLst>
    <p:bldLst>
      <p:bldP spid="2055" grpId="0" animBg="1"/>
      <p:bldP spid="2052" grpId="0" animBg="1"/>
      <p:bldP spid="2056" grpId="0" animBg="1"/>
      <p:bldP spid="2053" grpId="0" animBg="1"/>
      <p:bldP spid="205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37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Разложи фигуры в коробки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ВАДИМ</cp:lastModifiedBy>
  <cp:revision>7</cp:revision>
  <dcterms:created xsi:type="dcterms:W3CDTF">2002-01-04T23:30:12Z</dcterms:created>
  <dcterms:modified xsi:type="dcterms:W3CDTF">2015-11-16T19:45:24Z</dcterms:modified>
</cp:coreProperties>
</file>