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56" r:id="rId2"/>
    <p:sldId id="258" r:id="rId3"/>
    <p:sldId id="259" r:id="rId4"/>
    <p:sldId id="264" r:id="rId5"/>
    <p:sldId id="266" r:id="rId6"/>
    <p:sldId id="268" r:id="rId7"/>
  </p:sldIdLst>
  <p:sldSz cx="9144000" cy="6858000" type="screen4x3"/>
  <p:notesSz cx="6858000" cy="9144000"/>
  <p:embeddedFontLst>
    <p:embeddedFont>
      <p:font typeface="Cambria" pitchFamily="18" charset="0"/>
      <p:regular r:id="rId9"/>
      <p:bold r:id="rId10"/>
      <p:italic r:id="rId11"/>
      <p:boldItalic r:id="rId12"/>
    </p:embeddedFont>
    <p:embeddedFont>
      <p:font typeface="Calibri" pitchFamily="34" charset="0"/>
      <p:regular r:id="rId13"/>
      <p:bold r:id="rId14"/>
      <p:italic r:id="rId15"/>
      <p:boldItalic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7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7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7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8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2"/>
          <p:cNvGrpSpPr/>
          <p:nvPr/>
        </p:nvGrpSpPr>
        <p:grpSpPr bwMode="auto">
          <a:xfrm>
            <a:off x="304800" y="0"/>
            <a:ext cx="8837613" cy="6856413"/>
            <a:chOff x="192" y="0"/>
            <a:chExt cx="5567" cy="4319"/>
          </a:xfrm>
        </p:grpSpPr>
        <p:sp>
          <p:nvSpPr>
            <p:cNvPr id="1048602" name="Rectangle 3"/>
            <p:cNvSpPr>
              <a:spLocks noChangeArrowheads="1"/>
            </p:cNvSpPr>
            <p:nvPr/>
          </p:nvSpPr>
          <p:spPr bwMode="auto">
            <a:xfrm>
              <a:off x="384" y="1056"/>
              <a:ext cx="4992" cy="3263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603" name="Rectangle 4"/>
            <p:cNvSpPr>
              <a:spLocks noChangeArrowheads="1"/>
            </p:cNvSpPr>
            <p:nvPr/>
          </p:nvSpPr>
          <p:spPr bwMode="auto">
            <a:xfrm>
              <a:off x="192" y="2256"/>
              <a:ext cx="5567" cy="9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604" name="Rectangle 5"/>
            <p:cNvSpPr>
              <a:spLocks noChangeArrowheads="1"/>
            </p:cNvSpPr>
            <p:nvPr/>
          </p:nvSpPr>
          <p:spPr bwMode="auto">
            <a:xfrm>
              <a:off x="480" y="0"/>
              <a:ext cx="124" cy="124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8605" name="Rectangle 6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2133600"/>
            <a:ext cx="7772400" cy="1143000"/>
          </a:xfrm>
        </p:spPr>
        <p:txBody>
          <a:bodyPr/>
          <a:lstStyle>
            <a:lvl1pPr>
              <a:defRPr>
                <a:solidFill>
                  <a:srgbClr val="6633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06" name="Rectangle 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00"/>
                </a:solidFill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1048607" name="Rectangle 8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6FD9FC8D-B1F6-4E4D-A7D8-D8C27425A195}" type="datetime1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048608" name="Rectangle 9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ru-RU"/>
          </a:p>
        </p:txBody>
      </p:sp>
      <p:sp>
        <p:nvSpPr>
          <p:cNvPr id="1048609" name="Rectangle 10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1194D3BB-4162-4C91-A8D7-BD6701C9072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48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8605" grpId="0" autoUpdateAnimBg="0"/>
      <p:bldP spid="1048606" grpId="0" build="p" autoUpdateAnimBg="0" advAuto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7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8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A05FB8-4804-4942-AFEE-C336B5EB27ED}" type="datetime1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048659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0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E8AF9-DA7A-4149-B7DC-6077941464C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1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915150" y="609600"/>
            <a:ext cx="207645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52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607695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5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B5CB3-BFDE-4B03-A2FA-36135BC9ECAF}" type="datetime1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04865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C9EBE-7AFC-4595-8037-71B835304A7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7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7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34D7AE-6BB1-43B6-84BB-93B511A1B346}" type="datetime1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04867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3021F7-A2C8-47DA-A6A5-3A15C0504C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44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4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18E42-43D5-458F-94E3-8583F424236C}" type="datetime1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04864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4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815D58-A53C-473F-AA16-E396CC4073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4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85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86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87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5EF129-BFFE-42F4-A8EA-EE6797D11992}" type="datetime1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048588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89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96B29-A5EB-4FD1-8AE7-1B0B9807F79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1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592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93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94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595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596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F76CBA-3408-4EAD-BCE9-B4880C67E84B}" type="datetime1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048597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598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0C4998-82C1-48F1-980A-F9D702614DD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8F3A7-B9AF-4625-AA26-DC0839C15C8E}" type="datetime1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048663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6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42F4DB-3329-41C1-8B00-A984782F89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607F1-2FBF-4F81-BD8E-0BCD0DD7A816}" type="datetime1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048649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50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FE4ECC-653A-4ABD-A64F-E31DC6A3FB6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19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48620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2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B9CEF-1D82-4D93-A614-736965339499}" type="datetime1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04862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2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D8B64-9893-4A9E-B458-D1DC79389B0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5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1048666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1048667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48668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F9E5EF-3557-4B32-97C9-D3966F04FE20}" type="datetime1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04866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48670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DBEF6-08A8-4213-9CC6-76C74FB8614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/>
          <p:cNvGrpSpPr/>
          <p:nvPr/>
        </p:nvGrpSpPr>
        <p:grpSpPr bwMode="auto">
          <a:xfrm>
            <a:off x="304800" y="0"/>
            <a:ext cx="8837613" cy="6856413"/>
            <a:chOff x="192" y="0"/>
            <a:chExt cx="5567" cy="4319"/>
          </a:xfrm>
        </p:grpSpPr>
        <p:sp>
          <p:nvSpPr>
            <p:cNvPr id="1048576" name="Rectangle 3"/>
            <p:cNvSpPr>
              <a:spLocks noChangeArrowheads="1"/>
            </p:cNvSpPr>
            <p:nvPr/>
          </p:nvSpPr>
          <p:spPr bwMode="auto">
            <a:xfrm>
              <a:off x="384" y="0"/>
              <a:ext cx="4992" cy="4319"/>
            </a:xfrm>
            <a:prstGeom prst="rect">
              <a:avLst/>
            </a:prstGeom>
            <a:solidFill>
              <a:schemeClr val="folHlink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577" name="Rectangle 4"/>
            <p:cNvSpPr>
              <a:spLocks noChangeArrowheads="1"/>
            </p:cNvSpPr>
            <p:nvPr/>
          </p:nvSpPr>
          <p:spPr bwMode="auto">
            <a:xfrm>
              <a:off x="192" y="192"/>
              <a:ext cx="5567" cy="96"/>
            </a:xfrm>
            <a:prstGeom prst="rect">
              <a:avLst/>
            </a:prstGeom>
            <a:solidFill>
              <a:schemeClr val="accent2">
                <a:alpha val="50000"/>
              </a:schemeClr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578" name="Rectangle 5"/>
            <p:cNvSpPr>
              <a:spLocks noChangeArrowheads="1"/>
            </p:cNvSpPr>
            <p:nvPr/>
          </p:nvSpPr>
          <p:spPr bwMode="auto">
            <a:xfrm>
              <a:off x="480" y="0"/>
              <a:ext cx="124" cy="1248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48579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48580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48581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0" hangingPunct="0">
              <a:defRPr sz="1400"/>
            </a:lvl1pPr>
          </a:lstStyle>
          <a:p>
            <a:fld id="{EDFE1D54-67D7-4F27-8CE9-F889AAF9E928}" type="datetime1">
              <a:rPr lang="ru-RU" smtClean="0"/>
              <a:pPr/>
              <a:t>22.11.2015</a:t>
            </a:fld>
            <a:endParaRPr lang="ru-RU"/>
          </a:p>
        </p:txBody>
      </p:sp>
      <p:sp>
        <p:nvSpPr>
          <p:cNvPr id="1048582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0" hangingPunct="0">
              <a:defRPr sz="1400"/>
            </a:lvl1pPr>
          </a:lstStyle>
          <a:p>
            <a:endParaRPr lang="ru-RU"/>
          </a:p>
        </p:txBody>
      </p:sp>
      <p:sp>
        <p:nvSpPr>
          <p:cNvPr id="1048583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defRPr sz="1400"/>
            </a:lvl1pPr>
          </a:lstStyle>
          <a:p>
            <a:fld id="{49CCD19D-B252-4479-8910-D256D3CAA75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32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Заголовок 1"/>
          <p:cNvSpPr>
            <a:spLocks noGrp="1"/>
          </p:cNvSpPr>
          <p:nvPr>
            <p:ph type="ctrTitle" sz="quarter"/>
          </p:nvPr>
        </p:nvSpPr>
        <p:spPr>
          <a:xfrm>
            <a:off x="642910" y="1214422"/>
            <a:ext cx="8358246" cy="24384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ambria" pitchFamily="18" charset="0"/>
              </a:rPr>
              <a:t>Дидактические игры в средней группе по развитию речи с использованием двустороннего коврика «Хочу всё знать»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1048611" name="Подзаголовок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Автор: </a:t>
            </a:r>
            <a:r>
              <a:rPr lang="ru-RU" b="1" i="1" dirty="0" err="1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Абызгареева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 Ф.М.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Заголовок 6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Тема: «Времена года»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600" name="Текст 7"/>
          <p:cNvSpPr>
            <a:spLocks noGrp="1"/>
          </p:cNvSpPr>
          <p:nvPr>
            <p:ph type="body" idx="1"/>
          </p:nvPr>
        </p:nvSpPr>
        <p:spPr>
          <a:xfrm>
            <a:off x="285720" y="2357430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«Когда это бывает»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97154" name="Picture 2" descr="F:\дет сад\DSC0261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3357562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01" name="Текст 8"/>
          <p:cNvSpPr>
            <a:spLocks noGrp="1"/>
          </p:cNvSpPr>
          <p:nvPr>
            <p:ph type="body" sz="quarter" idx="3"/>
          </p:nvPr>
        </p:nvSpPr>
        <p:spPr>
          <a:xfrm>
            <a:off x="4643438" y="1500174"/>
            <a:ext cx="4041775" cy="500066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«Подбери признак»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97155" name="Picture 3" descr="F:\дет сад\DSC02614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752" y="2143116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Тема: «Природа»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613" name="Текст 2"/>
          <p:cNvSpPr>
            <a:spLocks noGrp="1"/>
          </p:cNvSpPr>
          <p:nvPr>
            <p:ph type="body" idx="1"/>
          </p:nvPr>
        </p:nvSpPr>
        <p:spPr>
          <a:xfrm>
            <a:off x="214282" y="2571744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«Что лишнее?»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97156" name="Picture 2" descr="F:\дет сад\DSC0261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3500438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14" name="Текст 4"/>
          <p:cNvSpPr>
            <a:spLocks noGrp="1"/>
          </p:cNvSpPr>
          <p:nvPr>
            <p:ph type="body" sz="quarter" idx="3"/>
          </p:nvPr>
        </p:nvSpPr>
        <p:spPr>
          <a:xfrm>
            <a:off x="4643438" y="1357298"/>
            <a:ext cx="4041775" cy="639762"/>
          </a:xfrm>
        </p:spPr>
        <p:txBody>
          <a:bodyPr>
            <a:normAutofit fontScale="97500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«Угадай, какое время года?»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97157" name="Picture 3" descr="F:\дет сад\DSC02632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857752" y="2143116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1" name="Заголовок 9"/>
          <p:cNvSpPr>
            <a:spLocks noGrp="1"/>
          </p:cNvSpPr>
          <p:nvPr>
            <p:ph type="title"/>
          </p:nvPr>
        </p:nvSpPr>
        <p:spPr>
          <a:xfrm>
            <a:off x="428596" y="500042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Тема: «Магазин игрушек»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632" name="Текст 10"/>
          <p:cNvSpPr>
            <a:spLocks noGrp="1"/>
          </p:cNvSpPr>
          <p:nvPr>
            <p:ph type="body" idx="1"/>
          </p:nvPr>
        </p:nvSpPr>
        <p:spPr>
          <a:xfrm>
            <a:off x="142844" y="2500306"/>
            <a:ext cx="4040188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«Выбери игрушку»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97164" name="Picture 2" descr="F:\дет сад\DSC0263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85720" y="3571876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33" name="Текст 11"/>
          <p:cNvSpPr>
            <a:spLocks noGrp="1"/>
          </p:cNvSpPr>
          <p:nvPr>
            <p:ph type="body" sz="quarter" idx="3"/>
          </p:nvPr>
        </p:nvSpPr>
        <p:spPr>
          <a:xfrm>
            <a:off x="4786314" y="1428736"/>
            <a:ext cx="4041775" cy="639762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«Что подарить Наташе?»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97165" name="Picture 4" descr="F:\дет сад\DSC0263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14876" y="2214554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50000"/>
                  </a:schemeClr>
                </a:solidFill>
              </a:rPr>
              <a:t>Тема: «Продукты»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048637" name="Текст 2"/>
          <p:cNvSpPr>
            <a:spLocks noGrp="1"/>
          </p:cNvSpPr>
          <p:nvPr>
            <p:ph type="body" idx="1"/>
          </p:nvPr>
        </p:nvSpPr>
        <p:spPr>
          <a:xfrm>
            <a:off x="214282" y="2643182"/>
            <a:ext cx="4040188" cy="639762"/>
          </a:xfrm>
        </p:spPr>
        <p:txBody>
          <a:bodyPr>
            <a:normAutofit fontScale="94792"/>
          </a:bodyPr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«Съедобное, несъедобное»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97167" name="Picture 2" descr="F:\дет сад\DSC0263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14282" y="3500438"/>
            <a:ext cx="4040188" cy="30301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38" name="Текст 4"/>
          <p:cNvSpPr>
            <a:spLocks noGrp="1"/>
          </p:cNvSpPr>
          <p:nvPr>
            <p:ph type="body" sz="quarter" idx="3"/>
          </p:nvPr>
        </p:nvSpPr>
        <p:spPr>
          <a:xfrm>
            <a:off x="4714876" y="1500174"/>
            <a:ext cx="4041775" cy="53182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«Магазин»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97168" name="Picture 3" descr="F:\дет сад\DSC02638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786314" y="2214554"/>
            <a:ext cx="4041775" cy="303133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Заголовок 1"/>
          <p:cNvSpPr>
            <a:spLocks noGrp="1"/>
          </p:cNvSpPr>
          <p:nvPr>
            <p:ph type="title"/>
          </p:nvPr>
        </p:nvSpPr>
        <p:spPr>
          <a:xfrm>
            <a:off x="500034" y="1928802"/>
            <a:ext cx="3008313" cy="1162050"/>
          </a:xfrm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>
                    <a:lumMod val="50000"/>
                  </a:schemeClr>
                </a:solidFill>
              </a:rPr>
              <a:t>Тема: «Мебель»</a:t>
            </a:r>
            <a:endParaRPr lang="ru-RU" sz="36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2097170" name="Picture 2" descr="F:\дет сад\DSC0263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575050" y="1282700"/>
            <a:ext cx="5111750" cy="38338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048642" name="Текст 2"/>
          <p:cNvSpPr>
            <a:spLocks noGrp="1"/>
          </p:cNvSpPr>
          <p:nvPr>
            <p:ph type="body" sz="half" idx="2"/>
          </p:nvPr>
        </p:nvSpPr>
        <p:spPr>
          <a:xfrm>
            <a:off x="571472" y="3071810"/>
            <a:ext cx="3008313" cy="2547923"/>
          </a:xfrm>
        </p:spPr>
        <p:txBody>
          <a:bodyPr/>
          <a:lstStyle/>
          <a:p>
            <a:r>
              <a:rPr lang="ru-RU" sz="2400" dirty="0" smtClean="0">
                <a:solidFill>
                  <a:schemeClr val="accent2">
                    <a:lumMod val="50000"/>
                  </a:schemeClr>
                </a:solidFill>
              </a:rPr>
              <a:t>«Что лишнее?»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оформления «Татами»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Шаблон оформления «Татами»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Шаблон оформления «Татами» 1">
        <a:dk1>
          <a:srgbClr val="000000"/>
        </a:dk1>
        <a:lt1>
          <a:srgbClr val="CC9900"/>
        </a:lt1>
        <a:dk2>
          <a:srgbClr val="663300"/>
        </a:dk2>
        <a:lt2>
          <a:srgbClr val="996600"/>
        </a:lt2>
        <a:accent1>
          <a:srgbClr val="FF6633"/>
        </a:accent1>
        <a:accent2>
          <a:srgbClr val="999933"/>
        </a:accent2>
        <a:accent3>
          <a:srgbClr val="E2CAAA"/>
        </a:accent3>
        <a:accent4>
          <a:srgbClr val="000000"/>
        </a:accent4>
        <a:accent5>
          <a:srgbClr val="FFB8AD"/>
        </a:accent5>
        <a:accent6>
          <a:srgbClr val="8A8A2D"/>
        </a:accent6>
        <a:hlink>
          <a:srgbClr val="CC33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атами» 2">
        <a:dk1>
          <a:srgbClr val="000000"/>
        </a:dk1>
        <a:lt1>
          <a:srgbClr val="FFFFFF"/>
        </a:lt1>
        <a:dk2>
          <a:srgbClr val="663300"/>
        </a:dk2>
        <a:lt2>
          <a:srgbClr val="996600"/>
        </a:lt2>
        <a:accent1>
          <a:srgbClr val="FF6633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FFB8AD"/>
        </a:accent5>
        <a:accent6>
          <a:srgbClr val="8A8A2D"/>
        </a:accent6>
        <a:hlink>
          <a:srgbClr val="CC3300"/>
        </a:hlink>
        <a:folHlink>
          <a:srgbClr val="FF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Шаблон оформления «Татами» 3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969696"/>
        </a:accent1>
        <a:accent2>
          <a:srgbClr val="B2B2B2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A1A1A1"/>
        </a:accent6>
        <a:hlink>
          <a:srgbClr val="5F5F5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90</Words>
  <Application>Microsoft Office PowerPoint</Application>
  <PresentationFormat>Экран (4:3)</PresentationFormat>
  <Paragraphs>16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1" baseType="lpstr">
      <vt:lpstr>Arial</vt:lpstr>
      <vt:lpstr>Cambria</vt:lpstr>
      <vt:lpstr>Times New Roman</vt:lpstr>
      <vt:lpstr>Calibri</vt:lpstr>
      <vt:lpstr>Шаблон оформления «Татами»</vt:lpstr>
      <vt:lpstr>Дидактические игры в средней группе по развитию речи с использованием двустороннего коврика «Хочу всё знать»   </vt:lpstr>
      <vt:lpstr>Тема: «Времена года»</vt:lpstr>
      <vt:lpstr>Тема: «Природа»</vt:lpstr>
      <vt:lpstr>Тема: «Магазин игрушек»</vt:lpstr>
      <vt:lpstr>Тема: «Продукты»</vt:lpstr>
      <vt:lpstr>Тема: «Мебель»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дидактические игры в средней группе по развитию речи с использованием двустороннего коврика «Хочу всё знать»   </dc:title>
  <cp:lastModifiedBy>Пользователь Windows</cp:lastModifiedBy>
  <cp:revision>3</cp:revision>
  <dcterms:created xsi:type="dcterms:W3CDTF">2015-10-31T20:59:45Z</dcterms:created>
  <dcterms:modified xsi:type="dcterms:W3CDTF">2015-11-22T12:42:28Z</dcterms:modified>
</cp:coreProperties>
</file>