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80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9" r:id="rId17"/>
    <p:sldId id="282" r:id="rId18"/>
    <p:sldId id="275" r:id="rId19"/>
    <p:sldId id="276" r:id="rId20"/>
    <p:sldId id="277" r:id="rId21"/>
    <p:sldId id="278" r:id="rId22"/>
    <p:sldId id="284" r:id="rId23"/>
    <p:sldId id="285" r:id="rId24"/>
    <p:sldId id="286" r:id="rId25"/>
    <p:sldId id="288" r:id="rId26"/>
    <p:sldId id="287" r:id="rId27"/>
    <p:sldId id="281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6C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78000"/>
                <a:satMod val="220000"/>
              </a:schemeClr>
            </a:gs>
            <a:gs pos="48800">
              <a:srgbClr val="D1D1D1"/>
            </a:gs>
            <a:gs pos="100000">
              <a:schemeClr val="bg1">
                <a:shade val="35000"/>
                <a:satMod val="155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9740" y="2060848"/>
            <a:ext cx="6372200" cy="45365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Образовательный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проект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>«МЫ НЕ БРОСАЕМ,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А 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>ТВОРИМ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!»</a:t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</a:rPr>
              <a:t>(старшая группа)</a:t>
            </a:r>
            <a:r>
              <a:rPr lang="ru-RU" sz="44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2000" dirty="0" smtClean="0"/>
              <a:t>Воспитатель          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err="1" smtClean="0"/>
              <a:t>ребезова</a:t>
            </a:r>
            <a:r>
              <a:rPr lang="ru-RU" sz="2000" dirty="0" smtClean="0"/>
              <a:t> Юлия </a:t>
            </a:r>
            <a:r>
              <a:rPr lang="ru-RU" sz="2000" dirty="0" err="1" smtClean="0"/>
              <a:t>анатольевна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5508104" cy="10680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                                                                    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1026" name="Picture 2" descr="Логотип Детского сада 188 г. Воронежа (МДОУ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06086"/>
              </p:ext>
            </p:extLst>
          </p:nvPr>
        </p:nvGraphicFramePr>
        <p:xfrm>
          <a:off x="3491880" y="404664"/>
          <a:ext cx="5112568" cy="1026160"/>
        </p:xfrm>
        <a:graphic>
          <a:graphicData uri="http://schemas.openxmlformats.org/drawingml/2006/table">
            <a:tbl>
              <a:tblPr/>
              <a:tblGrid>
                <a:gridCol w="5112568"/>
              </a:tblGrid>
              <a:tr h="8629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1" dirty="0" smtClean="0">
                          <a:solidFill>
                            <a:srgbClr val="695586"/>
                          </a:solidFill>
                          <a:effectLst/>
                        </a:rPr>
                        <a:t>МБДОУ </a:t>
                      </a:r>
                      <a:r>
                        <a:rPr lang="ru-RU" sz="1800" b="1" baseline="0" dirty="0" smtClean="0">
                          <a:solidFill>
                            <a:srgbClr val="695586"/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695586"/>
                          </a:solidFill>
                          <a:effectLst/>
                        </a:rPr>
                        <a:t>Центр </a:t>
                      </a:r>
                      <a:r>
                        <a:rPr lang="ru-RU" sz="1800" b="1" dirty="0">
                          <a:solidFill>
                            <a:srgbClr val="695586"/>
                          </a:solidFill>
                          <a:effectLst/>
                        </a:rPr>
                        <a:t>развития ребенка - детский сад №188</a:t>
                      </a:r>
                      <a:br>
                        <a:rPr lang="ru-RU" sz="1800" b="1" dirty="0">
                          <a:solidFill>
                            <a:srgbClr val="695586"/>
                          </a:solidFill>
                          <a:effectLst/>
                        </a:rPr>
                      </a:br>
                      <a:endParaRPr lang="ru-RU" sz="1800" b="1" dirty="0">
                        <a:solidFill>
                          <a:srgbClr val="695586"/>
                        </a:solidFill>
                        <a:effectLst/>
                      </a:endParaRPr>
                    </a:p>
                  </a:txBody>
                  <a:tcPr marL="0" marR="0" marT="2032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C8DE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38175" y="35194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Детский сад №188\январь-март 2014\Новогодик\Rozhk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364" y="548680"/>
            <a:ext cx="3765652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G:\Детский сад №188\январь-март 2014\Новогодик\Tihonov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639702"/>
            <a:ext cx="3672408" cy="4915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8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Детский сад №188\январь-март 2014\Новогодик\Poluni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960440" cy="5301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G:\Детский сад №188\январь-март 2014\Новогодик\Prishe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165" y="836712"/>
            <a:ext cx="3870219" cy="5180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0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3000">
              <a:schemeClr val="accent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242048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Эстафета для детей «собери мусор»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 descr="C:\Users\Администратор\Desktop\эстафета\IMG_31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4464496" cy="333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дминистратор\Desktop\эстафета\IMG_31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209" y="1124744"/>
            <a:ext cx="4258923" cy="3181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33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43000">
              <a:schemeClr val="accent2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дминистратор\Desktop\эстафета\IMG_3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7838590" cy="5854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74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134640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Экологическая акция </a:t>
            </a:r>
            <a:br>
              <a:rPr lang="ru-RU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«Мой чистый двор»</a:t>
            </a:r>
            <a:endParaRPr lang="ru-RU" sz="4000" dirty="0">
              <a:solidFill>
                <a:schemeClr val="accent5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C:\Users\Администратор\Desktop\эстафета\140320149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840760" cy="5130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8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дминистратор\Desktop\эстафета\140320149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Изготовление лошадок из бросового материала совместно с родителями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Администратор\Desktop\рисунки\IMG_31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68440"/>
            <a:ext cx="3816424" cy="2850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рисунки\IMG_31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947" y="1177927"/>
            <a:ext cx="3810297" cy="2845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mail.7gy.ru/images/stories/raskraski/zhivotnye/234.gif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22140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лнце 4"/>
          <p:cNvSpPr/>
          <p:nvPr/>
        </p:nvSpPr>
        <p:spPr>
          <a:xfrm>
            <a:off x="1331640" y="1916832"/>
            <a:ext cx="1800200" cy="1368152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рисунки\IMG_3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7620237" cy="5691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Изготовление открыток к 23 февраля в технике «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скрапбукинг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4" name="Picture 2" descr="G:\Детский сад №188\январь-март 2014\скрапбукинг\_TwizOHRaU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089" y="1609725"/>
            <a:ext cx="6489222" cy="4846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3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истратор\Desktop\айпад\IMG_29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843195" cy="51454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Администратор\Desktop\айпад\IMG_2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3851806" cy="5156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7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Типология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23956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Творческий</a:t>
            </a:r>
          </a:p>
          <a:p>
            <a:r>
              <a:rPr lang="ru-RU" sz="3200" dirty="0" smtClean="0"/>
              <a:t>Долгосрочный (сентябрь - апрель)</a:t>
            </a:r>
          </a:p>
          <a:p>
            <a:r>
              <a:rPr lang="ru-RU" sz="3200" dirty="0" smtClean="0"/>
              <a:t>Групповой</a:t>
            </a:r>
          </a:p>
          <a:p>
            <a:r>
              <a:rPr lang="ru-RU" sz="3200" dirty="0" smtClean="0"/>
              <a:t>Интегративный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842888"/>
            <a:ext cx="4395937" cy="2747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0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истратор\Desktop\айпад\IMG_29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4004546" cy="5361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Администратор\Desktop\айпад\IMG_29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836712"/>
            <a:ext cx="3995822" cy="5349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истратор\Desktop\айпад\IMG_2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4771093" cy="6387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7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42048" cy="1143000"/>
          </a:xfrm>
        </p:spPr>
        <p:txBody>
          <a:bodyPr/>
          <a:lstStyle/>
          <a:p>
            <a:r>
              <a:rPr lang="ru-RU" dirty="0" smtClean="0"/>
              <a:t>Дефиле показ «Хлам арт»</a:t>
            </a:r>
            <a:endParaRPr lang="ru-RU" dirty="0"/>
          </a:p>
        </p:txBody>
      </p:sp>
      <p:pic>
        <p:nvPicPr>
          <p:cNvPr id="1026" name="Picture 2" descr="C:\Users\Администратор\Desktop\Новая папка\IMG_20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521075" cy="2347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Новая папка\IMG_20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467128" cy="2311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Новая папка\IMG_20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164854"/>
            <a:ext cx="3307539" cy="4961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66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Новая папка\IMG_19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953123" cy="2635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Новая папка\IMG_20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967415" cy="2644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Новая папка\IMG_2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88608"/>
            <a:ext cx="3742217" cy="5613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11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76672"/>
            <a:ext cx="4032448" cy="19442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Экологический плакат «Живому – жить!»</a:t>
            </a:r>
            <a:endParaRPr lang="ru-RU" dirty="0"/>
          </a:p>
        </p:txBody>
      </p:sp>
      <p:pic>
        <p:nvPicPr>
          <p:cNvPr id="3074" name="Picture 2" descr="C:\Users\Администратор\Desktop\Экологический проект\DSC_78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572050" cy="3048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дминистратор\Desktop\Экологический проект\DSC_78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9972" y="3645024"/>
            <a:ext cx="4565650" cy="3043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resiz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052564" cy="305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0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истратор\Desktop\Экологический проект\DSC_78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7571580" cy="5047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854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Конкурс экологических плакатов «Природа под угрозой!»</a:t>
            </a:r>
            <a:endParaRPr lang="ru-RU" dirty="0"/>
          </a:p>
        </p:txBody>
      </p:sp>
      <p:pic>
        <p:nvPicPr>
          <p:cNvPr id="5122" name="Picture 2" descr="C:\Users\Администратор\Desktop\IMG_21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98" y="1556792"/>
            <a:ext cx="3744416" cy="2496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дминистратор\Desktop\IMG_21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16" y="4204847"/>
            <a:ext cx="3935180" cy="26234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фото 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598065"/>
            <a:ext cx="3610496" cy="4813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949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Ожидаемые результаты: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Осознание детьми и взрослыми значимости охраны природы, экологически целесообразного поведения в окружающей среде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Развитие воображения, творчества, способности  необычного видения обычных предметов. 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Педагогическое и экологическое просвещение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родителей.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Успехов в работе!</a:t>
            </a:r>
            <a:endParaRPr lang="ru-RU" sz="4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7822">
            <a:off x="585232" y="947321"/>
            <a:ext cx="4327838" cy="4327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99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dirty="0" smtClean="0"/>
              <a:t>Проблема: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51248"/>
            <a:ext cx="4176464" cy="5016587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Охрана природы, попытка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решить «мусорную проблему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Цель </a:t>
            </a:r>
            <a:r>
              <a:rPr lang="ru-RU" sz="3600" b="1" dirty="0">
                <a:solidFill>
                  <a:srgbClr val="C00000"/>
                </a:solidFill>
              </a:rPr>
              <a:t>проекта: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Воспитание социальной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активности, гуманной и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творческой личности, способной понимать и любить природу, бережно к ней относится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828" y="908720"/>
            <a:ext cx="3944665" cy="38644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2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Расширять знания детей о взаимозависимости мира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природы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 деятельности человека, как хозяйственной, так и природоохранной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Формировать представления о целесообразности вторичного использования бытовых и хозяйственных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отходов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Развивать воображение, умение реализовывать свои впечатления в художественно – творческой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5157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рисунков « земля без    мусора»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6787025" cy="5069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1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987008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Участие в областном заочном конкурсе творческих работ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Юные друзья природы»</a:t>
            </a:r>
          </a:p>
        </p:txBody>
      </p:sp>
      <p:pic>
        <p:nvPicPr>
          <p:cNvPr id="6" name="Picture 2" descr="C:\Users\Администратор\Desktop\айпад\IMG_22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332037"/>
            <a:ext cx="3379932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Детский сад №188\сентябрь-декабрь 2013 старшая группа\Айпад\IMG_15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37426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229448"/>
            <a:ext cx="3314328" cy="468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Изготовление новогодних поделок из бросового материала</a:t>
            </a:r>
          </a:p>
        </p:txBody>
      </p:sp>
      <p:pic>
        <p:nvPicPr>
          <p:cNvPr id="9218" name="Picture 2" descr="G:\Детский сад №188\январь-март 2014\Новогодик\Boldin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620779" cy="4846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Детский сад №188\январь-март 2014\Новогодик\Cherni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886810"/>
            <a:ext cx="3672407" cy="4743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3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Детский сад №188\январь-март 2014\Новогодик\Dramboe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62" y="620688"/>
            <a:ext cx="3777220" cy="5062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G:\Детский сад №188\январь-март 2014\Новогодик\Gaivoronsk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693739"/>
            <a:ext cx="3744416" cy="5012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Детский сад №188\январь-март 2014\Новогодик\Grish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759339"/>
            <a:ext cx="3672408" cy="4915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Детский сад №188\январь-март 2014\Новогодик\Krici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836712"/>
            <a:ext cx="3596392" cy="4813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424</TotalTime>
  <Words>190</Words>
  <Application>Microsoft Office PowerPoint</Application>
  <PresentationFormat>Экран (4:3)</PresentationFormat>
  <Paragraphs>34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Trebuchet MS</vt:lpstr>
      <vt:lpstr>Wingdings</vt:lpstr>
      <vt:lpstr>Wingdings 2</vt:lpstr>
      <vt:lpstr>Изящная</vt:lpstr>
      <vt:lpstr>Образовательный проект «МЫ НЕ БРОСАЕМ,  А ТВОРИМ!» (старшая группа)   Воспитатель            ребезова Юлия анатольевна</vt:lpstr>
      <vt:lpstr>Типология проекта</vt:lpstr>
      <vt:lpstr>Проблема:</vt:lpstr>
      <vt:lpstr>  Задачи проекта:</vt:lpstr>
      <vt:lpstr>Конкурс рисунков « земля без    мусора»</vt:lpstr>
      <vt:lpstr>Участие в областном заочном конкурсе творческих работ  «Юные друзья природы»</vt:lpstr>
      <vt:lpstr>Изготовление новогодних поделок из бросового материала</vt:lpstr>
      <vt:lpstr>Презентация PowerPoint</vt:lpstr>
      <vt:lpstr>Презентация PowerPoint</vt:lpstr>
      <vt:lpstr>Презентация PowerPoint</vt:lpstr>
      <vt:lpstr>Презентация PowerPoint</vt:lpstr>
      <vt:lpstr>Эстафета для детей «собери мусор»</vt:lpstr>
      <vt:lpstr>Презентация PowerPoint</vt:lpstr>
      <vt:lpstr>Экологическая акция  «Мой чистый двор»</vt:lpstr>
      <vt:lpstr>Презентация PowerPoint</vt:lpstr>
      <vt:lpstr>Изготовление лошадок из бросового материала совместно с родителями</vt:lpstr>
      <vt:lpstr>Презентация PowerPoint</vt:lpstr>
      <vt:lpstr>Изготовление открыток к 23 февраля в технике «скрапбукинг»</vt:lpstr>
      <vt:lpstr>Презентация PowerPoint</vt:lpstr>
      <vt:lpstr>Презентация PowerPoint</vt:lpstr>
      <vt:lpstr>Презентация PowerPoint</vt:lpstr>
      <vt:lpstr>Дефиле показ «Хлам арт»</vt:lpstr>
      <vt:lpstr>Презентация PowerPoint</vt:lpstr>
      <vt:lpstr>Экологический плакат «Живому – жить!»</vt:lpstr>
      <vt:lpstr>Презентация PowerPoint</vt:lpstr>
      <vt:lpstr>Конкурс экологических плакатов «Природа под угрозой!»</vt:lpstr>
      <vt:lpstr>  Ожидаемые результаты:</vt:lpstr>
      <vt:lpstr>Успехов в работе!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           ребезова Юлия анатольевна</dc:title>
  <dc:creator>Администратор</dc:creator>
  <cp:lastModifiedBy>Ребезов</cp:lastModifiedBy>
  <cp:revision>28</cp:revision>
  <dcterms:created xsi:type="dcterms:W3CDTF">2014-03-17T15:27:15Z</dcterms:created>
  <dcterms:modified xsi:type="dcterms:W3CDTF">2015-11-20T22:16:06Z</dcterms:modified>
</cp:coreProperties>
</file>