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9;&#1050;&#1086;&#1084;&#1087;\Desktop\&#1079;&#1072;&#1085;&#1103;&#1090;&#1080;&#1077;%20&#1087;&#1088;&#1086;%20&#1084;&#1077;&#1076;&#1074;&#1077;&#1076;&#1103;\zvuki_prirody_-_golosa_lesa_(zaycev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9;&#1050;&#1086;&#1084;&#1087;\Desktop\&#1079;&#1072;&#1085;&#1103;&#1090;&#1080;&#1077;%20&#1087;&#1088;&#1086;%20&#1084;&#1077;&#1076;&#1074;&#1077;&#1076;&#1103;\zvuki_prirody_-_golosa_lesa_(zaycev.net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9;&#1050;&#1086;&#1084;&#1087;\Desktop\&#1079;&#1072;&#1085;&#1103;&#1090;&#1080;&#1077;%20&#1087;&#1088;&#1086;%20&#1084;&#1077;&#1076;&#1074;&#1077;&#1076;&#1103;\zvuki_prirody_-_golosa_lesa_(zaycev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9;&#1050;&#1086;&#1084;&#1087;\Desktop\&#1079;&#1072;&#1085;&#1103;&#1090;&#1080;&#1077;%20&#1087;&#1088;&#1086;%20&#1084;&#1077;&#1076;&#1074;&#1077;&#1076;&#1103;\zvuki_prirody_-_golosa_lesa_(zaycev.net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9;&#1050;&#1086;&#1084;&#1087;\Desktop\&#1079;&#1072;&#1085;&#1103;&#1090;&#1080;&#1077;%20&#1087;&#1088;&#1086;%20&#1084;&#1077;&#1076;&#1074;&#1077;&#1076;&#1103;\zvuki_prirody_-_golosa_lesa_(zaycev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9;&#1050;&#1086;&#1084;&#1087;\Desktop\&#1079;&#1072;&#1085;&#1103;&#1090;&#1080;&#1077;%20&#1087;&#1088;&#1086;%20&#1084;&#1077;&#1076;&#1074;&#1077;&#1076;&#1103;\zvuki_prirody_-_golosa_lesa_(zaycev.net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сКомп\Pictures\abda2b37c4a63896d3166715f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АсКомп\Pictures\animashki-mishki-9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613508"/>
            <a:ext cx="2602253" cy="2782409"/>
          </a:xfrm>
          <a:prstGeom prst="rect">
            <a:avLst/>
          </a:prstGeom>
          <a:noFill/>
        </p:spPr>
      </p:pic>
      <p:pic>
        <p:nvPicPr>
          <p:cNvPr id="6" name="zvuki_prirody_-_golosa_les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00298" y="5715016"/>
            <a:ext cx="6072230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«Поможем Мишке найти друзей»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презентация к занятию 2-ая младшая группа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Воспитатель Тарасова Татьяна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49" name="Picture 1" descr="C:\Users\АсКомп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АсКомп\Pictures\7920ce3e6a4eccfbfa98d775924fab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98" y="4929198"/>
            <a:ext cx="1928802" cy="1928802"/>
          </a:xfrm>
          <a:prstGeom prst="rect">
            <a:avLst/>
          </a:prstGeom>
          <a:noFill/>
        </p:spPr>
      </p:pic>
      <p:pic>
        <p:nvPicPr>
          <p:cNvPr id="2052" name="Picture 4" descr="C:\Users\АсКомп\Pictures\13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888628"/>
            <a:ext cx="3643338" cy="1969372"/>
          </a:xfrm>
          <a:prstGeom prst="rect">
            <a:avLst/>
          </a:prstGeom>
          <a:noFill/>
        </p:spPr>
      </p:pic>
      <p:pic>
        <p:nvPicPr>
          <p:cNvPr id="6" name="zvuki_prirody_-_golosa_les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сКомп\Pictures\105696311_large_img1347348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6" name="Picture 6" descr="C:\Users\АсКомп\Pictures\2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71480"/>
            <a:ext cx="1962897" cy="1724166"/>
          </a:xfrm>
          <a:prstGeom prst="rect">
            <a:avLst/>
          </a:prstGeom>
          <a:noFill/>
        </p:spPr>
      </p:pic>
      <p:pic>
        <p:nvPicPr>
          <p:cNvPr id="15367" name="Picture 7" descr="C:\Users\АсКомп\Pictures\32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571876"/>
            <a:ext cx="2357454" cy="2946818"/>
          </a:xfrm>
          <a:prstGeom prst="rect">
            <a:avLst/>
          </a:prstGeom>
          <a:noFill/>
        </p:spPr>
      </p:pic>
      <p:pic>
        <p:nvPicPr>
          <p:cNvPr id="5" name="zvuki_prirody_-_golosa_les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сКомп\Pictures\105696312_large_img1347348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3" descr="C:\Users\АсКомп\Pictures\2504480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718198"/>
            <a:ext cx="3929090" cy="3139802"/>
          </a:xfrm>
          <a:prstGeom prst="rect">
            <a:avLst/>
          </a:prstGeom>
          <a:noFill/>
        </p:spPr>
      </p:pic>
      <p:pic>
        <p:nvPicPr>
          <p:cNvPr id="4" name="zvuki_prirody_-_golosa_les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сКомп\Pictures\2804424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9633"/>
            <a:ext cx="9144000" cy="6917634"/>
          </a:xfrm>
          <a:prstGeom prst="rect">
            <a:avLst/>
          </a:prstGeom>
          <a:noFill/>
        </p:spPr>
      </p:pic>
      <p:pic>
        <p:nvPicPr>
          <p:cNvPr id="18435" name="Picture 3" descr="C:\Users\АсКомп\Pictures\995049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14686"/>
            <a:ext cx="5005417" cy="3678680"/>
          </a:xfrm>
          <a:prstGeom prst="rect">
            <a:avLst/>
          </a:prstGeom>
          <a:noFill/>
        </p:spPr>
      </p:pic>
      <p:pic>
        <p:nvPicPr>
          <p:cNvPr id="4" name="zvuki_prirody_-_golosa_les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сКомп\Pictures\abda2b37c4a63896d3166715f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АсКомп\Pictures\pticy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290"/>
            <a:ext cx="1609724" cy="1128557"/>
          </a:xfrm>
          <a:prstGeom prst="rect">
            <a:avLst/>
          </a:prstGeom>
          <a:noFill/>
        </p:spPr>
      </p:pic>
      <p:pic>
        <p:nvPicPr>
          <p:cNvPr id="19459" name="Picture 3" descr="C:\Users\АсКомп\Pictures\graphics-foxes-6776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286124"/>
            <a:ext cx="2457459" cy="2337583"/>
          </a:xfrm>
          <a:prstGeom prst="rect">
            <a:avLst/>
          </a:prstGeom>
          <a:noFill/>
        </p:spPr>
      </p:pic>
      <p:pic>
        <p:nvPicPr>
          <p:cNvPr id="6" name="zvuki_prirody_-_golosa_les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сКомп\Pictures\105696312_large_img1347348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5000636"/>
            <a:ext cx="8501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МОЛОДЦЫ!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</Words>
  <PresentationFormat>Экран (4:3)</PresentationFormat>
  <Paragraphs>2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АсКомп</dc:creator>
  <cp:lastModifiedBy>АсКомп</cp:lastModifiedBy>
  <cp:revision>12</cp:revision>
  <dcterms:created xsi:type="dcterms:W3CDTF">2015-10-11T10:54:06Z</dcterms:created>
  <dcterms:modified xsi:type="dcterms:W3CDTF">2015-11-21T07:37:40Z</dcterms:modified>
</cp:coreProperties>
</file>