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67" r:id="rId2"/>
    <p:sldId id="568" r:id="rId3"/>
    <p:sldId id="570" r:id="rId4"/>
    <p:sldId id="575" r:id="rId5"/>
    <p:sldId id="586" r:id="rId6"/>
    <p:sldId id="587" r:id="rId7"/>
    <p:sldId id="562" r:id="rId8"/>
    <p:sldId id="574" r:id="rId9"/>
    <p:sldId id="576" r:id="rId10"/>
    <p:sldId id="578" r:id="rId11"/>
    <p:sldId id="580" r:id="rId12"/>
    <p:sldId id="581" r:id="rId13"/>
    <p:sldId id="564" r:id="rId14"/>
    <p:sldId id="579" r:id="rId15"/>
    <p:sldId id="583" r:id="rId16"/>
    <p:sldId id="585" r:id="rId17"/>
    <p:sldId id="5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00FFFF"/>
    <a:srgbClr val="008A3E"/>
    <a:srgbClr val="FD99B3"/>
    <a:srgbClr val="FD3F03"/>
    <a:srgbClr val="F3650D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461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78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1.wdp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1.wdp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1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«Решение задач»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768" y="1380452"/>
            <a:ext cx="4916296" cy="281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46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6278142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выражения,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выбор знака.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19672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-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834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4248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0613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228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79512" y="53012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619672" y="5676543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33575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1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0121 -0.56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0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14288 -0.390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-195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00798 -0.590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52865 -0.400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24" y="-200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" grpId="0" animBg="1"/>
      <p:bldP spid="28" grpId="0" animBg="1"/>
      <p:bldP spid="34" grpId="0" animBg="1"/>
      <p:bldP spid="5" grpId="0" animBg="1"/>
      <p:bldP spid="52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382" y="5486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Отгадай слова и ты узнаешь имя героя стихотворения. Кто автор этих стихов?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5" y="141277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+ 4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192914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+ 2 + 2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244551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+ 2 + 2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8382" y="149350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88382" y="200059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88382" y="250768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88382" y="301477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576" y="3478256"/>
            <a:ext cx="279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+ 1 + 5 –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88382" y="352186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5576" y="399462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– 5 + 1 + 3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88382" y="402895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451099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+ 2 – 2 – 2 – 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88382" y="453604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88382" y="504313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02736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+ 2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88382" y="555022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543736"/>
            <a:ext cx="273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+1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06010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 + 1 – 3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88382" y="6057313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61886"/>
            <a:ext cx="268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+ 2 + 3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2517475"/>
              </p:ext>
            </p:extLst>
          </p:nvPr>
        </p:nvGraphicFramePr>
        <p:xfrm>
          <a:off x="4139952" y="2825922"/>
          <a:ext cx="4255488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9340975"/>
              </p:ext>
            </p:extLst>
          </p:nvPr>
        </p:nvGraphicFramePr>
        <p:xfrm>
          <a:off x="4139952" y="4524372"/>
          <a:ext cx="410445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473195"/>
                <a:gridCol w="565777"/>
                <a:gridCol w="565777"/>
                <a:gridCol w="565777"/>
                <a:gridCol w="709794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649" y="1393543"/>
            <a:ext cx="4929124" cy="95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Овал 56"/>
          <p:cNvSpPr/>
          <p:nvPr/>
        </p:nvSpPr>
        <p:spPr>
          <a:xfrm>
            <a:off x="188382" y="2004606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88381" y="300370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90270" y="3534407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79512" y="4030105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90270" y="504491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83037" y="555200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79512" y="605911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75856" y="5445224"/>
            <a:ext cx="561662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14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5" y="141277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+ 4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192914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+ 2 + 2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244551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+ 2 + 2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8382" y="149350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88382" y="200059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88382" y="250768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576" y="3478256"/>
            <a:ext cx="279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+ 1 + 5 –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88382" y="352186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5576" y="399462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– 5 + 1 + 3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88382" y="402895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451099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+ 2 – 2 – 2 – 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88382" y="453604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88382" y="504313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02736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+ 2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88382" y="555022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543736"/>
            <a:ext cx="273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+1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06010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 + 1 – 3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88382" y="6057313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61886"/>
            <a:ext cx="268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+ 2 + 3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6224621"/>
              </p:ext>
            </p:extLst>
          </p:nvPr>
        </p:nvGraphicFramePr>
        <p:xfrm>
          <a:off x="4139952" y="2825922"/>
          <a:ext cx="4255488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0719823"/>
              </p:ext>
            </p:extLst>
          </p:nvPr>
        </p:nvGraphicFramePr>
        <p:xfrm>
          <a:off x="4139952" y="4524372"/>
          <a:ext cx="410445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473195"/>
                <a:gridCol w="565777"/>
                <a:gridCol w="565777"/>
                <a:gridCol w="565777"/>
                <a:gridCol w="709794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649" y="1393543"/>
            <a:ext cx="4929124" cy="95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Овал 56"/>
          <p:cNvSpPr/>
          <p:nvPr/>
        </p:nvSpPr>
        <p:spPr>
          <a:xfrm>
            <a:off x="188382" y="2004606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88381" y="300370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90270" y="3534407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79512" y="4030105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90270" y="504491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83037" y="555200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79512" y="605911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4886" y="5919663"/>
            <a:ext cx="207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382" y="5486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Отгадай слова и ты узнаешь имя героя стихотворения. Кто автор этих стихов?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069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5059 0.44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95" y="221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9635E-6 L 0.82101 0.442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2" y="22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62 L 0.57083 0.370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38" y="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01 L 0.44479 0.29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19223E-6 L 0.68698 0.221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40" y="1105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79705 -0.021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4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22785E-7 L 0.75 0.147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73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98057E-7 L 0.86128 -0.094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56" y="-4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25815E-7 L 0.73437 -0.1677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19" y="-8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49526E-6 L 0.60833 -0.2417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17" y="-1209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61E-6 L 0.44271 -0.241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-12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63194 -0.074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97" y="-372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49879 -0.3159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1" y="-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55312 -0.3898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-1949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67239 -0.3900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11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 animBg="1"/>
      <p:bldP spid="44" grpId="0" animBg="1"/>
      <p:bldP spid="46" grpId="0" animBg="1"/>
      <p:bldP spid="47" grpId="0" animBg="1"/>
      <p:bldP spid="49" grpId="0" animBg="1"/>
      <p:bldP spid="52" grpId="0" animBg="1"/>
      <p:bldP spid="57" grpId="0" animBg="1"/>
      <p:bldP spid="58" grpId="0" animBg="1"/>
      <p:bldP spid="62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89352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16375" y="1442250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9352" y="2848376"/>
            <a:ext cx="84349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15816" y="2848376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41505" y="3841884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89798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9352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15816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202256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619672" y="327358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664241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3" y="879103"/>
            <a:ext cx="64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нужные знаки действий 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56351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327519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256351" y="5858108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67985" y="5858108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627784" y="5841175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803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794072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66084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4016" y="480992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89352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16375" y="1442250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9352" y="2848376"/>
            <a:ext cx="84349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15816" y="2848376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41505" y="3841884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89798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9352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15816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202256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619672" y="327358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664241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3" y="879103"/>
            <a:ext cx="64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нужные знаки действий 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75506" y="1789893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123510" y="2750364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52081" y="3913892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73747" y="3903178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13507" y="2723480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72736" y="4128762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6717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803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94072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366084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4886" y="1503805"/>
            <a:ext cx="207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96957" flipH="1">
            <a:off x="4716850" y="5237225"/>
            <a:ext cx="515535" cy="52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2655161" y="5274510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598830" y="5293673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3815345" y="5293672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7590391" y="5175693"/>
            <a:ext cx="748940" cy="60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73619">
            <a:off x="5852327" y="5142813"/>
            <a:ext cx="823351" cy="66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296957" flipH="1">
            <a:off x="1561150" y="5273322"/>
            <a:ext cx="515535" cy="52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1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/>
      <p:bldP spid="72" grpId="0"/>
      <p:bldP spid="30" grpId="0" animBg="1"/>
      <p:bldP spid="32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059832" y="1916832"/>
            <a:ext cx="0" cy="2304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59832" y="2492896"/>
            <a:ext cx="2160240" cy="172819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75656" y="2276872"/>
            <a:ext cx="1584176" cy="194421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4221088"/>
            <a:ext cx="21602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352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826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300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774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2488" y="50131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7228" y="503506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9663545">
            <a:off x="2375923" y="3530487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362253">
            <a:off x="2575678" y="3658430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2464311">
            <a:off x="2818655" y="3658430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7837006">
            <a:off x="2623571" y="303989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9344115">
            <a:off x="2834226" y="334934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622032">
            <a:off x="1933772" y="3277421"/>
            <a:ext cx="2252121" cy="2265951"/>
          </a:xfrm>
          <a:prstGeom prst="arc">
            <a:avLst>
              <a:gd name="adj1" fmla="val 13692678"/>
              <a:gd name="adj2" fmla="val 2045751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611560" y="5018893"/>
            <a:ext cx="3759836" cy="536667"/>
            <a:chOff x="611560" y="5359769"/>
            <a:chExt cx="3759836" cy="53666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611560" y="5373216"/>
              <a:ext cx="2880320" cy="523220"/>
              <a:chOff x="611560" y="5373216"/>
              <a:chExt cx="2880320" cy="52322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1156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596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07704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2998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0598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563888" y="5359769"/>
              <a:ext cx="807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23528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различных углов нарисовала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0705" y="55172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есть ли на рисунке прямые углы.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35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059832" y="1916832"/>
            <a:ext cx="0" cy="2304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59832" y="2492896"/>
            <a:ext cx="2160240" cy="172819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75656" y="2276872"/>
            <a:ext cx="1584176" cy="194421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4221088"/>
            <a:ext cx="21602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352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826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300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774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2488" y="50131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7228" y="503506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Дуга 34"/>
          <p:cNvSpPr/>
          <p:nvPr/>
        </p:nvSpPr>
        <p:spPr>
          <a:xfrm rot="17837006">
            <a:off x="2623571" y="303989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9344115">
            <a:off x="2834226" y="334934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611560" y="5018893"/>
            <a:ext cx="3759836" cy="536667"/>
            <a:chOff x="611560" y="5359769"/>
            <a:chExt cx="3759836" cy="53666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611560" y="5373216"/>
              <a:ext cx="2880320" cy="523220"/>
              <a:chOff x="611560" y="5373216"/>
              <a:chExt cx="2880320" cy="52322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1156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596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07704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2998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0598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563888" y="5359769"/>
              <a:ext cx="807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23528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различных углов нарисовала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705" y="55172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есть ли на рисунке прямые углы.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794" y="2376440"/>
            <a:ext cx="319405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40000">
            <a:off x="2131248" y="2655331"/>
            <a:ext cx="319405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0705" y="597889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есть 2 прямых угла.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2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47774" y="1428735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цирке 6 мартышек, а тигров на 3 больше. Сколько в цирке тигров?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7774" y="3645024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мартышки 6 штанишек и 3 юбки. На сколько штанишек больше, чем юбок?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581779"/>
            <a:ext cx="873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придумали задачи. Помоги ребятам подобрать к ним схемы. Запиши решения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734" y="1428736"/>
            <a:ext cx="2225992" cy="173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735" y="4058083"/>
            <a:ext cx="2225991" cy="188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588224" y="1302521"/>
            <a:ext cx="0" cy="48627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4282" y="3501008"/>
            <a:ext cx="63739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47774" y="5517232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44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29375 -0.386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-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6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47774" y="1428735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цирке 6 мартышек, а тигров на 3 больше. Сколько в цирке тигров?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7774" y="3645024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мартышки 6 штанишек и 3 юбки. На сколько штанишек больше, чем юбок?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734" y="1428736"/>
            <a:ext cx="2225992" cy="173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735" y="4058083"/>
            <a:ext cx="2225991" cy="188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588224" y="1302521"/>
            <a:ext cx="0" cy="48627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4282" y="3501008"/>
            <a:ext cx="63739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352" y="1428321"/>
            <a:ext cx="2225991" cy="188553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4" name="Прямоугольник 13"/>
          <p:cNvSpPr/>
          <p:nvPr/>
        </p:nvSpPr>
        <p:spPr>
          <a:xfrm>
            <a:off x="247774" y="5517232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81779"/>
            <a:ext cx="873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придумали задачи. Помоги ребятам подобрать к ним схемы. Запиши решения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30156 0.38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87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66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00192" y="4982053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00192" y="4982053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" name="Прямоугольник 60"/>
          <p:cNvSpPr/>
          <p:nvPr/>
        </p:nvSpPr>
        <p:spPr>
          <a:xfrm>
            <a:off x="398896" y="3930210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99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41858 -0.28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7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478767" y="3016572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 xmlns="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98896" y="3930210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3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40452 -0.280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80528" y="1264537"/>
            <a:ext cx="8567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яблоне зелёных яблок было                    ,                    жёлтых. Сорвали 2 зелёных яблока  и 9  жёлтых.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4133" y="1283930"/>
            <a:ext cx="175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52495" y="1268760"/>
            <a:ext cx="1375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1553" y="3857628"/>
            <a:ext cx="147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а  -  2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3857628"/>
            <a:ext cx="136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  -  9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123166"/>
            <a:ext cx="6831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яблок осталось меньше и на сколько?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6565"/>
            <a:ext cx="1067595" cy="82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8028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устно решить задачу.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588" y="3514677"/>
            <a:ext cx="1071567" cy="82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80112" y="3833878"/>
            <a:ext cx="136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-  9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1553" y="3833878"/>
            <a:ext cx="147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-  2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825" y="1283198"/>
            <a:ext cx="8610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яблоне зелёных яблок было                     ,                    жёлтых. Сорвали 2 зелёных яблока  и 9  жёлтых.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037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123166"/>
            <a:ext cx="6831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Каких яблок осталось меньше и на сколько?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6890" y="4383826"/>
            <a:ext cx="49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5282" y="43838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588" y="3514677"/>
            <a:ext cx="1071567" cy="82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6565"/>
            <a:ext cx="1067595" cy="82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801131" y="1225481"/>
            <a:ext cx="65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8028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устно решить задачу.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22756" y="1241934"/>
            <a:ext cx="71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1553" y="384189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61103" y="38432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4211960" y="4482571"/>
            <a:ext cx="177192" cy="242573"/>
            <a:chOff x="7286644" y="3643314"/>
            <a:chExt cx="357190" cy="57150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7322363" y="3679033"/>
              <a:ext cx="357190" cy="285752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7286644" y="4000504"/>
              <a:ext cx="357190" cy="214314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211960" y="3978515"/>
            <a:ext cx="177192" cy="242573"/>
            <a:chOff x="7286644" y="3643314"/>
            <a:chExt cx="357190" cy="57150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7322363" y="3679033"/>
              <a:ext cx="357190" cy="285752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 flipV="1">
              <a:off x="7286644" y="4000504"/>
              <a:ext cx="357190" cy="214314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34874" y="1228021"/>
            <a:ext cx="66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3327" y="1223109"/>
            <a:ext cx="685207" cy="538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231" y="53294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жёлтых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яблок осталось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</a:t>
            </a:r>
            <a:r>
              <a:rPr lang="ru-RU" sz="24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зелёных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7 штук.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3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7 L -0.36059 0.376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1887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6762E-6 L -0.15538 0.3776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1887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  <p:bldP spid="24" grpId="0"/>
      <p:bldP spid="33" grpId="0"/>
      <p:bldP spid="35" grpId="0"/>
      <p:bldP spid="3" grpId="0"/>
      <p:bldP spid="4" grpId="0"/>
      <p:bldP spid="40" grpId="0"/>
      <p:bldP spid="40" grpId="1"/>
      <p:bldP spid="41" grpId="0"/>
      <p:bldP spid="41" grpId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выражения,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выбор знака.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016" y="4221088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33575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266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618782" y="5676543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3012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-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666834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4248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0613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228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78142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3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6810</TotalTime>
  <Words>1158</Words>
  <Application>Microsoft Office PowerPoint</Application>
  <PresentationFormat>Экран (4:3)</PresentationFormat>
  <Paragraphs>346</Paragraphs>
  <Slides>17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744</cp:revision>
  <dcterms:created xsi:type="dcterms:W3CDTF">2010-10-26T14:31:01Z</dcterms:created>
  <dcterms:modified xsi:type="dcterms:W3CDTF">2013-01-07T09:27:17Z</dcterms:modified>
</cp:coreProperties>
</file>