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4" r:id="rId5"/>
    <p:sldId id="261" r:id="rId6"/>
    <p:sldId id="259" r:id="rId7"/>
    <p:sldId id="265" r:id="rId8"/>
    <p:sldId id="267" r:id="rId9"/>
    <p:sldId id="268" r:id="rId10"/>
    <p:sldId id="269" r:id="rId11"/>
    <p:sldId id="270" r:id="rId12"/>
    <p:sldId id="271" r:id="rId13"/>
    <p:sldId id="284" r:id="rId14"/>
    <p:sldId id="274" r:id="rId15"/>
    <p:sldId id="275" r:id="rId16"/>
    <p:sldId id="279" r:id="rId17"/>
    <p:sldId id="276" r:id="rId18"/>
    <p:sldId id="277" r:id="rId19"/>
    <p:sldId id="278" r:id="rId20"/>
    <p:sldId id="280" r:id="rId21"/>
    <p:sldId id="282" r:id="rId22"/>
    <p:sldId id="281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B6E19"/>
    <a:srgbClr val="F1995D"/>
    <a:srgbClr val="FF1D1D"/>
    <a:srgbClr val="FF3737"/>
    <a:srgbClr val="FF4F25"/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4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9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4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3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3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5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4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7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1148-D3A1-4632-9427-2BED753EBB34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5000">
              <a:srgbClr val="F1995D"/>
            </a:gs>
            <a:gs pos="90000">
              <a:srgbClr val="FF1D1D"/>
            </a:gs>
            <a:gs pos="82000">
              <a:srgbClr val="FF4F25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023"/>
            <a:ext cx="10515600" cy="101695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бюджетное учреждение «Центр развития ребенка» –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43 Муниципального образования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район.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777922"/>
            <a:ext cx="11081982" cy="2437968"/>
          </a:xfr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16000">
                  <a:schemeClr val="accent2">
                    <a:lumMod val="0"/>
                    <a:lumOff val="100000"/>
                  </a:schemeClr>
                </a:gs>
                <a:gs pos="52000">
                  <a:srgbClr val="F19759">
                    <a:lumMod val="91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7836" flipH="1">
            <a:off x="1120333" y="3324930"/>
            <a:ext cx="3111731" cy="370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1760" y="5404286"/>
            <a:ext cx="550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2720" y="5913120"/>
            <a:ext cx="521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7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Рассматривание картин, плакатов, иллюстраций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29" y="2210700"/>
            <a:ext cx="4094328" cy="2808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1080">
            <a:off x="276750" y="2969105"/>
            <a:ext cx="3757684" cy="2818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8708">
            <a:off x="8227022" y="2934741"/>
            <a:ext cx="3716739" cy="278755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203509" y="5396346"/>
            <a:ext cx="3985147" cy="1049990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Знает мальчик и девчушка:</a:t>
            </a:r>
          </a:p>
          <a:p>
            <a:pPr algn="ctr"/>
            <a:r>
              <a:rPr lang="ru-RU" dirty="0" smtClean="0"/>
              <a:t>Спички детям-не игрушка.</a:t>
            </a:r>
          </a:p>
        </p:txBody>
      </p:sp>
    </p:spTree>
    <p:extLst>
      <p:ext uri="{BB962C8B-B14F-4D97-AF65-F5344CB8AC3E}">
        <p14:creationId xmlns:p14="http://schemas.microsoft.com/office/powerpoint/2010/main" val="4572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Дидактические игры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758" y="1678675"/>
            <a:ext cx="3639402" cy="27295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2745">
            <a:off x="7543300" y="3462342"/>
            <a:ext cx="3639404" cy="2729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4367">
            <a:off x="522583" y="3444316"/>
            <a:ext cx="3675797" cy="2756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206" y="4408226"/>
            <a:ext cx="1479271" cy="24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Сюжетно-ролевые </a:t>
            </a:r>
            <a:r>
              <a:rPr lang="ru-RU" dirty="0" smtClean="0">
                <a:solidFill>
                  <a:schemeClr val="tx1"/>
                </a:solidFill>
              </a:rPr>
              <a:t>, театрализованные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3610">
            <a:off x="441199" y="1939951"/>
            <a:ext cx="3316795" cy="2207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461" y="1606263"/>
            <a:ext cx="3358941" cy="2519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9203">
            <a:off x="654264" y="4340858"/>
            <a:ext cx="3288406" cy="2252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5862">
            <a:off x="8438118" y="1759357"/>
            <a:ext cx="3266655" cy="2213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3696">
            <a:off x="7959172" y="4112305"/>
            <a:ext cx="3301294" cy="24759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461" y="4294288"/>
            <a:ext cx="3358940" cy="25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3" y="2359416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Подвижные игры, соревнования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591" y="1678675"/>
            <a:ext cx="3320955" cy="2163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844" y="1598581"/>
            <a:ext cx="3425589" cy="22109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80" y="4082471"/>
            <a:ext cx="3311857" cy="2483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292" y="4075648"/>
            <a:ext cx="3311857" cy="24838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304" y="4099532"/>
            <a:ext cx="3507475" cy="24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Чтение художественной литературы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0692">
            <a:off x="1990660" y="1837352"/>
            <a:ext cx="1673291" cy="2309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474" y="4711987"/>
            <a:ext cx="2456770" cy="1694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300" y="4225152"/>
            <a:ext cx="1555947" cy="221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492" y="4183232"/>
            <a:ext cx="1659155" cy="2223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81" y="4258889"/>
            <a:ext cx="1481887" cy="2215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3632">
            <a:off x="8580051" y="1729595"/>
            <a:ext cx="1837191" cy="2351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57" y="4258889"/>
            <a:ext cx="1491397" cy="2147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207" y="1649029"/>
            <a:ext cx="3440285" cy="25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Проведение </a:t>
            </a:r>
            <a:r>
              <a:rPr lang="ru-RU" dirty="0">
                <a:solidFill>
                  <a:schemeClr val="tx1"/>
                </a:solidFill>
              </a:rPr>
              <a:t>опытов, экспериментов: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8499">
            <a:off x="7748394" y="3159967"/>
            <a:ext cx="4089779" cy="3067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7772">
            <a:off x="356044" y="3304943"/>
            <a:ext cx="3771164" cy="2828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944" y="2001841"/>
            <a:ext cx="3912357" cy="29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118" y="2470244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Просмотр презентаций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1847">
            <a:off x="248922" y="2954964"/>
            <a:ext cx="3985147" cy="2808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538" y="2085475"/>
            <a:ext cx="3114924" cy="4404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505200"/>
            <a:ext cx="152400" cy="152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657600"/>
            <a:ext cx="152400" cy="152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881">
            <a:off x="8035622" y="2792084"/>
            <a:ext cx="3988293" cy="29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Экскурсия по детскому саду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5542">
            <a:off x="1098645" y="1842448"/>
            <a:ext cx="3079843" cy="2309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084" y="1897038"/>
            <a:ext cx="3079843" cy="2309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6166">
            <a:off x="8302394" y="1924333"/>
            <a:ext cx="3007055" cy="2255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9577">
            <a:off x="1199984" y="4434490"/>
            <a:ext cx="2806218" cy="2104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085" y="4435018"/>
            <a:ext cx="2838733" cy="2129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0108">
            <a:off x="8181667" y="4403364"/>
            <a:ext cx="2770496" cy="20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460310" y="191069"/>
            <a:ext cx="8939284" cy="1460312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Детские рисунки на тему «Пожар»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2283">
            <a:off x="449813" y="3804583"/>
            <a:ext cx="3618516" cy="2713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549" y="1985452"/>
            <a:ext cx="3828983" cy="28067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9291">
            <a:off x="8134199" y="3669879"/>
            <a:ext cx="3611780" cy="270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Реализация проекта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207" y="4273987"/>
            <a:ext cx="1749794" cy="2491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170" y="1705970"/>
            <a:ext cx="1771650" cy="250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562" y="1633306"/>
            <a:ext cx="1819275" cy="2505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213" y="4279939"/>
            <a:ext cx="1764632" cy="2497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20" y="1814281"/>
            <a:ext cx="30765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0437"/>
            <a:ext cx="10515600" cy="4566526"/>
          </a:xfrm>
        </p:spPr>
        <p:txBody>
          <a:bodyPr>
            <a:prstTxWarp prst="textPlain">
              <a:avLst/>
            </a:prstTxWarp>
          </a:bodyPr>
          <a:lstStyle/>
          <a:p>
            <a:pPr marL="0" indent="0">
              <a:buNone/>
            </a:pP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	                              Формирование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основ пожарной безопасности, навыков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		 осознанного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безопасного поведения, создание условий для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			 и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знаний детей о правилах пожарной безопасности в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			 ДОУ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; выставка детского рисунка «Пожар»; презентация по данной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			 теме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992573" y="150125"/>
            <a:ext cx="7970293" cy="1460311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86" y="1610437"/>
            <a:ext cx="2593075" cy="45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Принятие участия в краевом конкурсе «Служба спасения 01»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84" y="1708412"/>
            <a:ext cx="2734102" cy="2050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374" y="1744238"/>
            <a:ext cx="2638566" cy="197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628" y="1651380"/>
            <a:ext cx="2697708" cy="2023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52" y="3866467"/>
            <a:ext cx="3780429" cy="2835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708" y="4213368"/>
            <a:ext cx="1771081" cy="23614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372" y="3826691"/>
            <a:ext cx="3815784" cy="28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3708" y="1678675"/>
            <a:ext cx="9703557" cy="9144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Спортивные соревнования по теме : «Мы - юные пожарные».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ru-RU" b="1" dirty="0">
                <a:solidFill>
                  <a:srgbClr val="FF6600"/>
                </a:solidFill>
              </a:rPr>
              <a:t> </a:t>
            </a: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Итог реализации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708" y="2606353"/>
            <a:ext cx="2374710" cy="1692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71" y="2593075"/>
            <a:ext cx="2347416" cy="1692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740" y="2606353"/>
            <a:ext cx="2570388" cy="1692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71" y="4532410"/>
            <a:ext cx="2347416" cy="19413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73" y="4532410"/>
            <a:ext cx="2470244" cy="1941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741" y="4532410"/>
            <a:ext cx="2588524" cy="1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2120" y="3567500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3015" y="2413338"/>
            <a:ext cx="9457898" cy="369331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Создана выставка детских рисунков по пожарной безопасности.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2. Оформлена подборка наглядного материала, художественной литературы для детей.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3. Оформлен стенд для родителей «Неделя пожарной безопасности в саду.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4. Оформлена подборка наглядной агитации для родителей.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Продукты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518" y="1709381"/>
            <a:ext cx="4303595" cy="3227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08" y="2156346"/>
            <a:ext cx="2988860" cy="2333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967" y="2033139"/>
            <a:ext cx="3298824" cy="23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6406" y="4544704"/>
            <a:ext cx="6196084" cy="136477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392" y="709684"/>
            <a:ext cx="2947918" cy="3835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4139" y="2770495"/>
            <a:ext cx="4940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5404513" y="2074460"/>
            <a:ext cx="4612944" cy="201986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сутками сутки и ночью, и днем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 пожарные к битве с огнем.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мало отважным пожарным быть,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злой и коварный огонь победить, 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следует много знать и уметь, 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четко и быстро огонь одолеть.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55549"/>
            <a:ext cx="9144000" cy="4272295"/>
          </a:xfrm>
        </p:spPr>
        <p:txBody>
          <a:bodyPr>
            <a:normAutofit fontScale="77500" lnSpcReduction="20000"/>
          </a:bodyPr>
          <a:lstStyle/>
          <a:p>
            <a:r>
              <a:rPr lang="ru-RU" b="1" i="1" u="sng" dirty="0"/>
              <a:t>Для детей:</a:t>
            </a:r>
            <a:endParaRPr lang="ru-RU" b="1" dirty="0"/>
          </a:p>
          <a:p>
            <a:pPr marL="457200" indent="-457200">
              <a:buAutoNum type="arabicPeriod"/>
            </a:pPr>
            <a:r>
              <a:rPr lang="ru-RU" b="1" dirty="0" smtClean="0"/>
              <a:t>Дать </a:t>
            </a:r>
            <a:r>
              <a:rPr lang="ru-RU" b="1" dirty="0"/>
              <a:t>знания о полезных и опасных сторонах огня, огнеопасных </a:t>
            </a:r>
            <a:r>
              <a:rPr lang="ru-RU" b="1" dirty="0" smtClean="0"/>
              <a:t>предметах, причинах </a:t>
            </a:r>
            <a:r>
              <a:rPr lang="ru-RU" b="1" dirty="0"/>
              <a:t>возникновения </a:t>
            </a:r>
            <a:r>
              <a:rPr lang="ru-RU" b="1" dirty="0" smtClean="0"/>
              <a:t>пожара.</a:t>
            </a:r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2</a:t>
            </a:r>
            <a:r>
              <a:rPr lang="ru-RU" b="1" dirty="0"/>
              <a:t>. Формировать умения осознанного выполнения правил противопожарной </a:t>
            </a:r>
            <a:r>
              <a:rPr lang="ru-RU" b="1" dirty="0" smtClean="0"/>
              <a:t>   			безопасности.</a:t>
            </a:r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  3</a:t>
            </a:r>
            <a:r>
              <a:rPr lang="ru-RU" b="1" dirty="0"/>
              <a:t>. Воспитывать у детей чувство осторожности и самосохранения.</a:t>
            </a:r>
          </a:p>
          <a:p>
            <a:r>
              <a:rPr lang="ru-RU" b="1" dirty="0" smtClean="0"/>
              <a:t>    4.Воспитывать </a:t>
            </a:r>
            <a:r>
              <a:rPr lang="ru-RU" b="1" dirty="0"/>
              <a:t>чувства благодарности людям, которые помогают нам в трудных ситуациях.</a:t>
            </a:r>
          </a:p>
          <a:p>
            <a:r>
              <a:rPr lang="ru-RU" b="1" i="1" u="sng" dirty="0"/>
              <a:t>Для </a:t>
            </a:r>
            <a:r>
              <a:rPr lang="ru-RU" b="1" i="1" u="sng" dirty="0" smtClean="0"/>
              <a:t>педагогов</a:t>
            </a:r>
          </a:p>
          <a:p>
            <a:pPr algn="l"/>
            <a:r>
              <a:rPr lang="ru-RU" b="1" dirty="0" smtClean="0"/>
              <a:t>         Повысить </a:t>
            </a:r>
            <a:r>
              <a:rPr lang="ru-RU" b="1" dirty="0"/>
              <a:t>профессиональную компетентность через </a:t>
            </a:r>
            <a:r>
              <a:rPr lang="ru-RU" b="1" dirty="0" err="1"/>
              <a:t>поисково</a:t>
            </a:r>
            <a:r>
              <a:rPr lang="ru-RU" b="1" dirty="0"/>
              <a:t> </a:t>
            </a:r>
            <a:r>
              <a:rPr lang="ru-RU" b="1" dirty="0" smtClean="0"/>
              <a:t>-</a:t>
            </a:r>
          </a:p>
          <a:p>
            <a:pPr algn="l"/>
            <a:r>
              <a:rPr lang="ru-RU" b="1" dirty="0" smtClean="0"/>
              <a:t>        </a:t>
            </a:r>
            <a:r>
              <a:rPr lang="ru-RU" b="1" dirty="0"/>
              <a:t>аналитическую деятельность по теме проекта.</a:t>
            </a:r>
          </a:p>
          <a:p>
            <a:r>
              <a:rPr lang="ru-RU" b="1" i="1" u="sng" dirty="0"/>
              <a:t>Для </a:t>
            </a:r>
            <a:r>
              <a:rPr lang="ru-RU" b="1" i="1" u="sng" dirty="0" smtClean="0"/>
              <a:t>родителей:</a:t>
            </a:r>
            <a:endParaRPr lang="ru-RU" b="1" dirty="0"/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  Информировать </a:t>
            </a:r>
            <a:r>
              <a:rPr lang="ru-RU" b="1" dirty="0"/>
              <a:t>родителей о противопожарной безопасности.</a:t>
            </a:r>
          </a:p>
          <a:p>
            <a:pPr algn="l"/>
            <a:r>
              <a:rPr lang="ru-RU" b="1" dirty="0" smtClean="0"/>
              <a:t>       Вовлечь </a:t>
            </a:r>
            <a:r>
              <a:rPr lang="ru-RU" b="1" dirty="0"/>
              <a:t>родителей в образовательный процесс ДОУ.</a:t>
            </a:r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937982" y="313899"/>
            <a:ext cx="8202305" cy="1541651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Задачи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60" y="3991696"/>
            <a:ext cx="1957424" cy="20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детей с полезными и опасными сторонами огня.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Овладение детьми знаниями, умениями и навыками по пожарной безопасности.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заботливого отношения к себе, к людям, к миру.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Информированность родителей о противопожарной безопасности.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Повышение родительской активности в воспитательном процессе ДОУ.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0" y="450377"/>
            <a:ext cx="8475259" cy="1555844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Ожидаемые результаты: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769" y="2006221"/>
            <a:ext cx="2674961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5153"/>
            <a:ext cx="10515600" cy="436181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Беседа с пожарниками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Чтение </a:t>
            </a:r>
            <a:r>
              <a:rPr lang="ru-RU" dirty="0"/>
              <a:t>художественной литературы</a:t>
            </a:r>
          </a:p>
          <a:p>
            <a:pPr lvl="0"/>
            <a:r>
              <a:rPr lang="ru-RU" dirty="0"/>
              <a:t>Просмотр презентаций</a:t>
            </a:r>
          </a:p>
          <a:p>
            <a:pPr lvl="0"/>
            <a:r>
              <a:rPr lang="ru-RU" dirty="0"/>
              <a:t>Экспериментирование  </a:t>
            </a:r>
          </a:p>
          <a:p>
            <a:pPr lvl="0"/>
            <a:r>
              <a:rPr lang="ru-RU" dirty="0"/>
              <a:t>Выставка рисунков</a:t>
            </a:r>
          </a:p>
          <a:p>
            <a:pPr lvl="0"/>
            <a:r>
              <a:rPr lang="ru-RU" dirty="0"/>
              <a:t>Разучивание песен, стихов</a:t>
            </a:r>
          </a:p>
          <a:p>
            <a:pPr lvl="0"/>
            <a:r>
              <a:rPr lang="ru-RU" dirty="0"/>
              <a:t>Рисование</a:t>
            </a:r>
          </a:p>
          <a:p>
            <a:pPr lvl="0"/>
            <a:r>
              <a:rPr lang="ru-RU" dirty="0"/>
              <a:t>Экскурсия по детскому саду</a:t>
            </a:r>
          </a:p>
          <a:p>
            <a:pPr lvl="0"/>
            <a:r>
              <a:rPr lang="ru-RU" dirty="0"/>
              <a:t>Тренировка по эвакуации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746913" y="365125"/>
            <a:ext cx="8625385" cy="1282343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Формы и методы реализации проекта: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776" y="2714624"/>
            <a:ext cx="4885898" cy="32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1881"/>
            <a:ext cx="10515600" cy="39250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Систематическое изучение наиболее вероятных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причин </a:t>
            </a:r>
            <a:r>
              <a:rPr lang="ru-RU" dirty="0"/>
              <a:t>возникновения пожара.</a:t>
            </a:r>
          </a:p>
          <a:p>
            <a:r>
              <a:rPr lang="ru-RU" dirty="0"/>
              <a:t>2. Целенаправленное изучение правил безопасного поведения во время пожара.</a:t>
            </a:r>
          </a:p>
          <a:p>
            <a:r>
              <a:rPr lang="ru-RU" dirty="0"/>
              <a:t>3. Формирование новых знаний и навыков в области пожарной безопасности на базе имеющихся (принцип креативности).</a:t>
            </a:r>
          </a:p>
          <a:p>
            <a:r>
              <a:rPr lang="ru-RU" dirty="0"/>
              <a:t>4. Проявление заботы о здоровье и его безопасности (принцип </a:t>
            </a:r>
            <a:r>
              <a:rPr lang="ru-RU" dirty="0" err="1"/>
              <a:t>гуманизации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68992" y="177421"/>
            <a:ext cx="9771796" cy="1513267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Принципы реализации проекта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8549">
            <a:off x="9213289" y="1500609"/>
            <a:ext cx="1535702" cy="17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41567"/>
            <a:ext cx="10515600" cy="37684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u="sng" dirty="0" smtClean="0"/>
              <a:t> Мероприятия</a:t>
            </a:r>
            <a:r>
              <a:rPr lang="ru-RU" i="1" u="sng" dirty="0"/>
              <a:t>:</a:t>
            </a:r>
            <a:endParaRPr lang="ru-RU" dirty="0"/>
          </a:p>
          <a:p>
            <a:r>
              <a:rPr lang="ru-RU" dirty="0"/>
              <a:t>1. Убеждение участников проекта в том, что с помощью противопожарной пропаганды число пожаров и жертв можно уменьшить.</a:t>
            </a:r>
          </a:p>
          <a:p>
            <a:r>
              <a:rPr lang="ru-RU" dirty="0"/>
              <a:t>2. Подборка методической, научно-популярной и художественной литературы, иллюстрированного материала, игрушек, атрибутов для игровой и театрализованной деятельности по противопожарной тематике.</a:t>
            </a:r>
          </a:p>
          <a:p>
            <a:r>
              <a:rPr lang="ru-RU" dirty="0"/>
              <a:t>3. Подготовка дидактических игр, пособий, атрибутов по пожарной безопасности.</a:t>
            </a:r>
          </a:p>
          <a:p>
            <a:r>
              <a:rPr lang="ru-RU" dirty="0"/>
              <a:t>4. Проведение опроса детей, родителей – «Дом – это моя крепость?»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68992" y="177421"/>
            <a:ext cx="9771796" cy="1513267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Подготовительный этап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42" y="1473958"/>
            <a:ext cx="2019868" cy="17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Реализация проекта с детьми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585" y="1678675"/>
            <a:ext cx="7465325" cy="48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Беседы с детьми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7621">
            <a:off x="343229" y="2307532"/>
            <a:ext cx="4421875" cy="3739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9476">
            <a:off x="6798919" y="2339769"/>
            <a:ext cx="4995082" cy="3739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962" y="2429301"/>
            <a:ext cx="1746913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442</Words>
  <Application>Microsoft Office PowerPoint</Application>
  <PresentationFormat>Широкоэкранный</PresentationFormat>
  <Paragraphs>98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   Муниципальное дошкольное образовательное бюджетное учреждение «Центр развития ребенка» –          детский сад № 43 Муниципального образования Кореновский район.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53</cp:revision>
  <dcterms:created xsi:type="dcterms:W3CDTF">2015-02-08T06:57:32Z</dcterms:created>
  <dcterms:modified xsi:type="dcterms:W3CDTF">2015-11-20T18:02:56Z</dcterms:modified>
</cp:coreProperties>
</file>