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7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E1207-AA4F-4306-8DBF-086A995E9C06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98D03-7210-416C-A733-C5D5EDB4F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98D03-7210-416C-A733-C5D5EDB4F5A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27E7-8F28-4818-ABEA-ADD01026F244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A85-28C0-4F9E-AC7D-B8345B584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27E7-8F28-4818-ABEA-ADD01026F244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A85-28C0-4F9E-AC7D-B8345B584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27E7-8F28-4818-ABEA-ADD01026F244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A85-28C0-4F9E-AC7D-B8345B584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27E7-8F28-4818-ABEA-ADD01026F244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A85-28C0-4F9E-AC7D-B8345B584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27E7-8F28-4818-ABEA-ADD01026F244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A85-28C0-4F9E-AC7D-B8345B584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27E7-8F28-4818-ABEA-ADD01026F244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A85-28C0-4F9E-AC7D-B8345B584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27E7-8F28-4818-ABEA-ADD01026F244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A85-28C0-4F9E-AC7D-B8345B584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27E7-8F28-4818-ABEA-ADD01026F244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A85-28C0-4F9E-AC7D-B8345B584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27E7-8F28-4818-ABEA-ADD01026F244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A85-28C0-4F9E-AC7D-B8345B584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27E7-8F28-4818-ABEA-ADD01026F244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A85-28C0-4F9E-AC7D-B8345B584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27E7-8F28-4818-ABEA-ADD01026F244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79A85-28C0-4F9E-AC7D-B8345B584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827E7-8F28-4818-ABEA-ADD01026F244}" type="datetimeFigureOut">
              <a:rPr lang="ru-RU" smtClean="0"/>
              <a:pPr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9A85-28C0-4F9E-AC7D-B8345B584C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7200" dirty="0" smtClean="0"/>
              <a:t>Дело № 1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«Пропавшая тема урока»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«Убери лишнее!»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/>
              <a:t>8. Емеля, Ерема, Есенин.</a:t>
            </a:r>
          </a:p>
          <a:p>
            <a:r>
              <a:rPr lang="ru-RU" b="1" i="1" dirty="0" smtClean="0"/>
              <a:t>9. Первый, второй, любой.</a:t>
            </a:r>
          </a:p>
          <a:p>
            <a:r>
              <a:rPr lang="ru-RU" b="1" i="1" dirty="0" smtClean="0"/>
              <a:t>10. Езда, ездить, ездок.</a:t>
            </a:r>
          </a:p>
          <a:p>
            <a:r>
              <a:rPr lang="ru-RU" b="1" i="1" dirty="0" smtClean="0"/>
              <a:t>11. Он, она, ней.</a:t>
            </a:r>
          </a:p>
          <a:p>
            <a:r>
              <a:rPr lang="ru-RU" b="1" i="1" dirty="0" smtClean="0"/>
              <a:t>12. некого, нечего, никого.</a:t>
            </a:r>
          </a:p>
          <a:p>
            <a:r>
              <a:rPr lang="ru-RU" b="1" i="1" dirty="0" smtClean="0"/>
              <a:t>13. Озеро, олово, Онтарио.</a:t>
            </a:r>
          </a:p>
          <a:p>
            <a:r>
              <a:rPr lang="ru-RU" b="1" i="1" dirty="0" smtClean="0"/>
              <a:t>14. Ель, береза, осина.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Результат расследования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b="1" dirty="0" smtClean="0"/>
              <a:t>Тема урока:</a:t>
            </a:r>
          </a:p>
          <a:p>
            <a:r>
              <a:rPr lang="ru-RU" dirty="0" smtClean="0"/>
              <a:t>      </a:t>
            </a:r>
            <a:r>
              <a:rPr lang="ru-RU" sz="7200" b="1" i="1" dirty="0" smtClean="0">
                <a:solidFill>
                  <a:srgbClr val="FF0000"/>
                </a:solidFill>
              </a:rPr>
              <a:t>«Неопределенные местоимения»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Толковый словарь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Подноготная – </a:t>
            </a:r>
            <a:r>
              <a:rPr lang="ru-RU" sz="6000" b="1" dirty="0" smtClean="0"/>
              <a:t>тай- </a:t>
            </a:r>
            <a:r>
              <a:rPr lang="ru-RU" sz="6000" b="1" dirty="0" err="1" smtClean="0"/>
              <a:t>ные</a:t>
            </a:r>
            <a:r>
              <a:rPr lang="ru-RU" sz="6000" b="1" dirty="0" smtClean="0"/>
              <a:t>, скрываемые подробности чего-либо.</a:t>
            </a:r>
            <a:endParaRPr lang="ru-RU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Контрольный вопрос.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</a:rPr>
              <a:t>Почему эти местоимения называются </a:t>
            </a:r>
            <a:r>
              <a:rPr lang="ru-RU" sz="4400" b="1" i="1" dirty="0" smtClean="0">
                <a:solidFill>
                  <a:srgbClr val="7030A0"/>
                </a:solidFill>
              </a:rPr>
              <a:t>неопределенными? </a:t>
            </a:r>
            <a:r>
              <a:rPr lang="ru-RU" sz="4400" b="1" i="1" dirty="0" smtClean="0">
                <a:solidFill>
                  <a:srgbClr val="7030A0"/>
                </a:solidFill>
              </a:rPr>
              <a:t>Перечислите все, которые запомнили.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Толковый словарь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Детектив- </a:t>
            </a:r>
            <a:r>
              <a:rPr lang="ru-RU" sz="5400" b="1" dirty="0" smtClean="0"/>
              <a:t>человек, занимающийся расследованием загадочного происшествия.</a:t>
            </a:r>
            <a:endParaRPr lang="ru-RU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Толковый словарь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Дедукция</a:t>
            </a:r>
            <a:r>
              <a:rPr lang="ru-RU" sz="5400" b="1" dirty="0" smtClean="0"/>
              <a:t> </a:t>
            </a:r>
            <a:r>
              <a:rPr lang="ru-RU" sz="6000" b="1" dirty="0" smtClean="0"/>
              <a:t> - метод мышления от частного к общему.</a:t>
            </a:r>
            <a:endParaRPr lang="ru-RU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Таинственное письмо.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Некто шел по какой-то дороге и нашел нечто. Некоторую часть найденного он отдал кое-кому, а кое-что бросил. Кое- кто проходил где-то и увидел кое-что. Но не подобрал. И нечто пропало. Жаль!</a:t>
            </a:r>
            <a:endParaRPr lang="ru-RU" sz="40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Толковый словарь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Досье – совокупность сведений о каком-либо объекте.</a:t>
            </a:r>
            <a:endParaRPr lang="ru-RU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dirty="0" smtClean="0"/>
              <a:t>Досье.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                             Кое-кто.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Дата рождения – глубокая древность.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Родители – вопросительное местоимение «кто» и частица «кое».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Место работы – местоимение.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Обязанности – указание на </a:t>
            </a:r>
            <a:r>
              <a:rPr lang="ru-RU" sz="3600" b="1" dirty="0" err="1" smtClean="0">
                <a:solidFill>
                  <a:srgbClr val="002060"/>
                </a:solidFill>
              </a:rPr>
              <a:t>неопреде-ленный</a:t>
            </a:r>
            <a:r>
              <a:rPr lang="ru-RU" sz="3600" b="1" dirty="0" smtClean="0">
                <a:solidFill>
                  <a:srgbClr val="002060"/>
                </a:solidFill>
              </a:rPr>
              <a:t> предмет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Алгоритм расследования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1. От чего образовано?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2. С помощью чего образовано?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3. На что указывает? (задать вопрос).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4. Какой частью речи является?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Результат расследования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/>
              <a:t>Это местоимения, которые указывают на неопределенные предметы, признаки, количество. Образуются от вопросительных местоимений с помощью приставки «не» или частиц: «кое», «то», «либо», «</a:t>
            </a:r>
            <a:r>
              <a:rPr lang="ru-RU" sz="4000" b="1" dirty="0" err="1" smtClean="0"/>
              <a:t>нибудь</a:t>
            </a:r>
            <a:r>
              <a:rPr lang="ru-RU" sz="4000" b="1" dirty="0" smtClean="0"/>
              <a:t>».</a:t>
            </a:r>
            <a:endParaRPr lang="ru-RU" sz="4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«Убери лишнее!»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/>
              <a:t>1. Новый, новейший, новость.</a:t>
            </a:r>
          </a:p>
          <a:p>
            <a:r>
              <a:rPr lang="ru-RU" b="1" i="1" dirty="0" smtClean="0"/>
              <a:t>2. Его, ему, ели.</a:t>
            </a:r>
          </a:p>
          <a:p>
            <a:r>
              <a:rPr lang="ru-RU" b="1" i="1" dirty="0" smtClean="0"/>
              <a:t>3. Один, единица, </a:t>
            </a:r>
            <a:r>
              <a:rPr lang="ru-RU" b="1" i="1" dirty="0" smtClean="0"/>
              <a:t>един</a:t>
            </a:r>
            <a:r>
              <a:rPr lang="ru-RU" b="1" i="1" dirty="0" smtClean="0"/>
              <a:t>ение</a:t>
            </a:r>
            <a:r>
              <a:rPr lang="ru-RU" b="1" i="1" dirty="0" smtClean="0"/>
              <a:t>.</a:t>
            </a:r>
            <a:endParaRPr lang="ru-RU" b="1" i="1" dirty="0" smtClean="0"/>
          </a:p>
          <a:p>
            <a:r>
              <a:rPr lang="ru-RU" b="1" i="1" dirty="0"/>
              <a:t>4</a:t>
            </a:r>
            <a:r>
              <a:rPr lang="ru-RU" b="1" i="1" dirty="0" smtClean="0"/>
              <a:t>. Присесть, прибить, приклеить.</a:t>
            </a:r>
          </a:p>
          <a:p>
            <a:r>
              <a:rPr lang="ru-RU" b="1" i="1" dirty="0"/>
              <a:t>5</a:t>
            </a:r>
            <a:r>
              <a:rPr lang="ru-RU" b="1" i="1" dirty="0" smtClean="0"/>
              <a:t>. </a:t>
            </a:r>
            <a:r>
              <a:rPr lang="ru-RU" b="1" i="1" dirty="0" smtClean="0"/>
              <a:t>Вырасти</a:t>
            </a:r>
            <a:r>
              <a:rPr lang="ru-RU" b="1" i="1" dirty="0" smtClean="0"/>
              <a:t>, росток, отрасль.</a:t>
            </a:r>
          </a:p>
          <a:p>
            <a:r>
              <a:rPr lang="ru-RU" b="1" i="1" dirty="0"/>
              <a:t>6</a:t>
            </a:r>
            <a:r>
              <a:rPr lang="ru-RU" b="1" i="1" dirty="0" smtClean="0"/>
              <a:t>. Пища, еда, есть.</a:t>
            </a:r>
          </a:p>
          <a:p>
            <a:r>
              <a:rPr lang="ru-RU" b="1" i="1" dirty="0"/>
              <a:t>7</a:t>
            </a:r>
            <a:r>
              <a:rPr lang="ru-RU" b="1" i="1" dirty="0" smtClean="0"/>
              <a:t>. Дата, день, число.</a:t>
            </a:r>
            <a:endParaRPr lang="ru-RU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345</Words>
  <Application>Microsoft Office PowerPoint</Application>
  <PresentationFormat>Экран (4:3)</PresentationFormat>
  <Paragraphs>47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Дело № 1</vt:lpstr>
      <vt:lpstr>Толковый словарь</vt:lpstr>
      <vt:lpstr>Толковый словарь</vt:lpstr>
      <vt:lpstr>Таинственное письмо.</vt:lpstr>
      <vt:lpstr>Толковый словарь</vt:lpstr>
      <vt:lpstr>Досье.</vt:lpstr>
      <vt:lpstr>Алгоритм расследования</vt:lpstr>
      <vt:lpstr>Результат расследования</vt:lpstr>
      <vt:lpstr>«Убери лишнее!»</vt:lpstr>
      <vt:lpstr>«Убери лишнее!»</vt:lpstr>
      <vt:lpstr>Результат расследования.</vt:lpstr>
      <vt:lpstr>Толковый словарь</vt:lpstr>
      <vt:lpstr>Контрольный вопрос.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 № 1</dc:title>
  <dc:creator>Admin</dc:creator>
  <cp:lastModifiedBy>Admin</cp:lastModifiedBy>
  <cp:revision>8</cp:revision>
  <dcterms:created xsi:type="dcterms:W3CDTF">2011-04-01T08:47:37Z</dcterms:created>
  <dcterms:modified xsi:type="dcterms:W3CDTF">2011-04-03T10:45:49Z</dcterms:modified>
</cp:coreProperties>
</file>