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4" r:id="rId4"/>
    <p:sldMasterId id="2147483756" r:id="rId5"/>
    <p:sldMasterId id="2147483780" r:id="rId6"/>
    <p:sldMasterId id="2147483804" r:id="rId7"/>
    <p:sldMasterId id="2147483816" r:id="rId8"/>
    <p:sldMasterId id="2147483828" r:id="rId9"/>
    <p:sldMasterId id="2147483840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48" r:id="rId16"/>
  </p:sldMasterIdLst>
  <p:sldIdLst>
    <p:sldId id="265" r:id="rId17"/>
    <p:sldId id="264" r:id="rId18"/>
    <p:sldId id="258" r:id="rId19"/>
    <p:sldId id="259" r:id="rId20"/>
    <p:sldId id="260" r:id="rId21"/>
    <p:sldId id="274" r:id="rId22"/>
    <p:sldId id="275" r:id="rId23"/>
    <p:sldId id="276" r:id="rId24"/>
    <p:sldId id="277" r:id="rId25"/>
    <p:sldId id="281" r:id="rId26"/>
    <p:sldId id="267" r:id="rId27"/>
    <p:sldId id="27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0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53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0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06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27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03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7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13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5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56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858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46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63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3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95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843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97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32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14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5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6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4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3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47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69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682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884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431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34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99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92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0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224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283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097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02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843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231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654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753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567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66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241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735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035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322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18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691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088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519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29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92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0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760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77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55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15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40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961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8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716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93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12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87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936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72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59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176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667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71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A5E-D13A-4901-8507-FF6B4FBC20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361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7877-AFA8-47E8-86EE-2046DFB248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18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6985-CEC9-48BC-8F01-790B2C171B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06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0B36-D1BC-4016-94B1-9C55BBCACC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1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D3F8-5866-4671-9172-C4AAA238F77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61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0BAB-A887-495F-8434-811E7A8BE2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737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994B-7732-42F6-96C9-3AD8FDB571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27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AF81-A90D-4639-9B83-C7A532DABA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313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8D7D-0B7A-4D61-AC38-8D45AC8DB3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36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09-2C3F-4712-BA70-74F30804BF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970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B648-30F9-43E1-A583-5EA7C4EF1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7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4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3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5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6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92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0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7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9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28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5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35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81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7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9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16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9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70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6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6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74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2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7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8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0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0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7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9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13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29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3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06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5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722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88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22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63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8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09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6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00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76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5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52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8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3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7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6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39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8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28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8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435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0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37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055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88D9-26C0-401B-ACBD-D7B1E3EB0D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9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6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DD3-E730-4D54-B773-8B140FEEB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649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0E26-7B2E-450A-9D30-99D5BC5329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5DE7-5E6A-465D-9E41-B741AFDE34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27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4310-50DD-4B26-B0B7-5C5FE976D3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9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F746-6E0C-4840-96D5-054EEFEA2F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9E6-08E0-4304-A967-EF009AECFE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191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9A2-6AD9-46CF-8389-DDBAA3CDAC4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3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2ABB-2143-4B5D-B4E4-900BF99F6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8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6230-F3CF-42D9-90D1-6532D06311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60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D34-C857-42A5-8C35-B685D87E65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6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8662-10B7-4942-8441-242A4367E92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37CD7-FF20-4360-AB24-B80DF964FBF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7427912" cy="55006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000" b="1" u="sng" dirty="0" smtClean="0"/>
          </a:p>
          <a:p>
            <a:pPr eaLnBrk="1" hangingPunct="1">
              <a:buFontTx/>
              <a:buNone/>
            </a:pPr>
            <a:r>
              <a:rPr lang="ru-RU" altLang="ru-RU" sz="1400" dirty="0" err="1" smtClean="0"/>
              <a:t>ссссссссссссссссс</a:t>
            </a:r>
            <a:endParaRPr lang="ru-RU" altLang="ru-RU" sz="1400" dirty="0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31762"/>
            <a:ext cx="4171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:\Users\Ка\Pictures\для д.сада\0_729f0_40d33738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90538"/>
            <a:ext cx="13525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C:\Users\Ка\Pictures\для д.сада\0_729f3_9febbe34_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643313"/>
            <a:ext cx="226536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214438" y="1214438"/>
            <a:ext cx="39290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 smtClean="0">
                <a:solidFill>
                  <a:srgbClr val="FF0000"/>
                </a:solidFill>
              </a:rPr>
              <a:t>Проект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 smtClean="0">
                <a:solidFill>
                  <a:srgbClr val="FF0000"/>
                </a:solidFill>
              </a:rPr>
              <a:t>«Я - и мое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 smtClean="0">
                <a:solidFill>
                  <a:srgbClr val="FF0000"/>
                </a:solidFill>
              </a:rPr>
              <a:t>здоровье!»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5500688" y="4071938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Разработчик проекта: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воспитатель МАДОУ № 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г. Курганинска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Кожеурова Л.А.</a:t>
            </a:r>
          </a:p>
        </p:txBody>
      </p:sp>
      <p:sp>
        <p:nvSpPr>
          <p:cNvPr id="2056" name="TextBox 16"/>
          <p:cNvSpPr txBox="1">
            <a:spLocks noChangeArrowheads="1"/>
          </p:cNvSpPr>
          <p:nvPr/>
        </p:nvSpPr>
        <p:spPr bwMode="auto">
          <a:xfrm>
            <a:off x="6300192" y="177323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971550" y="412750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За здоровьем в детский сад!</a:t>
            </a:r>
            <a:endParaRPr lang="ru-RU" altLang="ru-RU" sz="2400" b="1" i="1" smtClean="0">
              <a:solidFill>
                <a:srgbClr val="FF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74713"/>
            <a:ext cx="4570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41529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Ка\Pictures\солнце\s3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072128" y="827088"/>
            <a:ext cx="2603560" cy="2602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249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971550" y="606425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Витамины на окне.</a:t>
            </a:r>
          </a:p>
        </p:txBody>
      </p:sp>
      <p:pic>
        <p:nvPicPr>
          <p:cNvPr id="13315" name="Picture 3" descr="C:\Users\Ка\Desktop\МАМАНЬКА\Александровна\IMG_195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83358" y="1225997"/>
            <a:ext cx="4896953" cy="44647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6" name="Picture 4" descr="C:\Users\Ка\Pictures\для д.сада\butterfly2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508500"/>
            <a:ext cx="1198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312863" y="668338"/>
            <a:ext cx="313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На приеме у врача.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130300"/>
            <a:ext cx="3698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110120" y="2848430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Полезное</a:t>
            </a:r>
            <a:r>
              <a:rPr lang="ru-RU" altLang="ru-RU" sz="2400" b="1" smtClean="0">
                <a:solidFill>
                  <a:srgbClr val="FF0000"/>
                </a:solidFill>
              </a:rPr>
              <a:t> угощенье.</a:t>
            </a:r>
          </a:p>
        </p:txBody>
      </p:sp>
      <p:pic>
        <p:nvPicPr>
          <p:cNvPr id="2" name="Picture 4" descr="C:\Users\Ка\Desktop\МАМАНЬКА\Александровна\IMG_195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57761" y="3272600"/>
            <a:ext cx="3844768" cy="28834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4" name="Picture 5" descr="C:\Users\Ка\Pictures\для д.сада\0_729ed_de4b0083_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3899">
            <a:off x="3602037" y="2927350"/>
            <a:ext cx="1381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Users\Ка\Pictures\солнце\s3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364088" y="265404"/>
            <a:ext cx="2944336" cy="25834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6" name="Picture 8" descr="C:\Users\Ка\Pictures\для д.сада\0_941b7_171bbbe0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4797425"/>
            <a:ext cx="17510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876982" y="638175"/>
            <a:ext cx="195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Мы растем.</a:t>
            </a:r>
          </a:p>
        </p:txBody>
      </p:sp>
      <p:pic>
        <p:nvPicPr>
          <p:cNvPr id="14339" name="Picture 3" descr="C:\Users\Ка\Desktop\МАМАНЬКА\Александровна\IMG_196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43608" y="745706"/>
            <a:ext cx="2538291" cy="33845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0" name="Picture 4" descr="C:\Users\Ка\Desktop\МАМАНЬКА\Александровна\IMG_197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4449" y="1772816"/>
            <a:ext cx="221411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1" name="Picture 5" descr="C:\Users\Ка\Desktop\МАМАНЬКА\Александровна\IMG_197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00192" y="2437997"/>
            <a:ext cx="2263706" cy="30184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2" name="Picture 7" descr="C:\Users\Ка\Pictures\для д.сада\0_729f1_3198acbb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14788"/>
            <a:ext cx="28448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C:\Users\Ка\Pictures\солнце\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46088"/>
            <a:ext cx="22621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911261" y="614363"/>
            <a:ext cx="7704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Если хочешь быть здоров - закаляйся!</a:t>
            </a:r>
          </a:p>
        </p:txBody>
      </p:sp>
      <p:pic>
        <p:nvPicPr>
          <p:cNvPr id="15363" name="Picture 3" descr="C:\Users\Ка\Desktop\МАМАНЬКА\Александровна\IMG_198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79712" y="1491911"/>
            <a:ext cx="2999506" cy="39995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4" name="Picture 4" descr="C:\Users\Ка\Desktop\МАМАНЬКА\Александровна\IMG_198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23233" y="1500543"/>
            <a:ext cx="3209517" cy="38870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5" name="Picture 5" descr="C:\Users\Ка\Pictures\для д.сада\0_729ec_76e1ffdd_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116013" y="644899"/>
            <a:ext cx="734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Сюжетно ролевая игра «Кукла заболела».</a:t>
            </a:r>
          </a:p>
        </p:txBody>
      </p:sp>
      <p:pic>
        <p:nvPicPr>
          <p:cNvPr id="16388" name="Picture 4" descr="C:\Users\Ка\Desktop\МАМАНЬКА\Александровна\IMG_200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99592" y="1459160"/>
            <a:ext cx="410964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89" name="Picture 6" descr="C:\Users\Ка\Pictures\для д.сада\0_729ed_de4b0083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130300"/>
            <a:ext cx="2016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Ка\Desktop\МАМАНЬКА\Александровна\IMG_199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58432" y="2909798"/>
            <a:ext cx="4178103" cy="31333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2525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C:\Users\Ка\Pictures\пупсы\baby085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14678" y="1214422"/>
            <a:ext cx="3451711" cy="43831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84263"/>
            <a:ext cx="54721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Users\Ка\Pictures\для д.сада\0_941b2_de413bcd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5174">
            <a:off x="6889750" y="10239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476672"/>
            <a:ext cx="7427912" cy="55006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u="sng" dirty="0" smtClean="0"/>
              <a:t>Пояснительная записка: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2000" b="1" u="sng" dirty="0" smtClean="0"/>
          </a:p>
          <a:p>
            <a:pPr eaLnBrk="1" hangingPunct="1">
              <a:buFontTx/>
              <a:buNone/>
            </a:pPr>
            <a:r>
              <a:rPr lang="ru-RU" altLang="ru-RU" sz="2000" dirty="0" smtClean="0"/>
              <a:t>В проекте представлена совместная работа воспитателей, врача, медицинской сестры, детей, родителей, по формированию представлений детей о здоровом образе жизни. </a:t>
            </a:r>
          </a:p>
          <a:p>
            <a:pPr eaLnBrk="1" hangingPunct="1">
              <a:buFontTx/>
              <a:buNone/>
            </a:pPr>
            <a:r>
              <a:rPr lang="ru-RU" altLang="ru-RU" sz="2000" dirty="0" smtClean="0"/>
              <a:t>Одним из направлений решения данной задачи, считаю игровую, творческую, познавательную деятельность. </a:t>
            </a:r>
          </a:p>
          <a:p>
            <a:pPr eaLnBrk="1" hangingPunct="1">
              <a:buFontTx/>
              <a:buNone/>
            </a:pPr>
            <a:r>
              <a:rPr lang="ru-RU" altLang="ru-RU" sz="2000" dirty="0" smtClean="0"/>
              <a:t>Целью проекта было вызвать положительные эмоции о профессии врача, развивать логическое мышление; умение выражать свои чувства, воспитывать желание заботиться о тех,  	кто нуждается в помощи.  </a:t>
            </a:r>
          </a:p>
          <a:p>
            <a:pPr algn="ctr" eaLnBrk="1" hangingPunct="1">
              <a:buFontTx/>
              <a:buNone/>
            </a:pPr>
            <a:r>
              <a:rPr lang="ru-RU" altLang="ru-RU" sz="2000" dirty="0" smtClean="0"/>
              <a:t>		В процессе совместной деятельности дети получили 	более углубленные знания о профессии врача,</a:t>
            </a:r>
          </a:p>
          <a:p>
            <a:pPr algn="ctr" eaLnBrk="1" hangingPunct="1">
              <a:buFontTx/>
              <a:buNone/>
            </a:pPr>
            <a:r>
              <a:rPr lang="ru-RU" altLang="ru-RU" sz="2000" dirty="0" smtClean="0"/>
              <a:t> о здоровом  образе жизни.</a:t>
            </a:r>
          </a:p>
          <a:p>
            <a:pPr eaLnBrk="1" hangingPunct="1">
              <a:buFontTx/>
              <a:buNone/>
            </a:pPr>
            <a:endParaRPr lang="ru-RU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834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04813"/>
            <a:ext cx="7273925" cy="53562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u="sng" dirty="0" smtClean="0"/>
              <a:t>Актуальность проекта: </a:t>
            </a:r>
            <a:r>
              <a:rPr lang="ru-RU" altLang="ru-RU" sz="2000" dirty="0" smtClean="0"/>
              <a:t>Помочь детям  открывать новые возможности игрового отражения мира.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u="sng" dirty="0" smtClean="0"/>
              <a:t> Возраст участников: </a:t>
            </a:r>
            <a:r>
              <a:rPr lang="ru-RU" altLang="ru-RU" sz="2000" dirty="0" smtClean="0"/>
              <a:t>Дети от 2-3 лет.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 </a:t>
            </a:r>
            <a:r>
              <a:rPr lang="ru-RU" altLang="ru-RU" sz="2000" b="1" u="sng" dirty="0" smtClean="0"/>
              <a:t>Цель проекта: </a:t>
            </a:r>
            <a:r>
              <a:rPr lang="ru-RU" altLang="ru-RU" sz="2000" dirty="0" smtClean="0"/>
              <a:t>Пробуждать интерес к знаниям,  творческим проявлениям в игре и игровому общению со сверстниками.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u="sng" dirty="0" smtClean="0"/>
              <a:t>Задачи проекта</a:t>
            </a:r>
            <a:r>
              <a:rPr lang="ru-RU" altLang="ru-RU" sz="2000" dirty="0" smtClean="0"/>
              <a:t>: Поощрять познавательную активность 	детей. Развивать игровой опыт,  творческие 	проявления в игре, коммуникативное  общение    	друг с 	другом. </a:t>
            </a:r>
          </a:p>
          <a:p>
            <a:pPr algn="ctr" eaLnBrk="1" hangingPunct="1">
              <a:buFontTx/>
              <a:buNone/>
            </a:pPr>
            <a:r>
              <a:rPr lang="ru-RU" altLang="ru-RU" sz="2000" dirty="0" smtClean="0"/>
              <a:t>		Получать положительные эмоциональные	впечатления от участия в совместных  играх.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41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989013" y="620713"/>
            <a:ext cx="770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9013" y="336550"/>
            <a:ext cx="7704137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u="sng" dirty="0">
                <a:solidFill>
                  <a:srgbClr val="000000"/>
                </a:solidFill>
              </a:rPr>
              <a:t>Тип проекта: </a:t>
            </a:r>
            <a:r>
              <a:rPr lang="ru-RU" sz="2000" dirty="0">
                <a:solidFill>
                  <a:srgbClr val="000000"/>
                </a:solidFill>
              </a:rPr>
              <a:t>краткосрочный, ознакомительно-ориентировочный.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u="sng" dirty="0">
                <a:solidFill>
                  <a:srgbClr val="000000"/>
                </a:solidFill>
              </a:rPr>
              <a:t>Состав проектной группы: </a:t>
            </a:r>
            <a:r>
              <a:rPr lang="ru-RU" sz="2000" dirty="0">
                <a:solidFill>
                  <a:srgbClr val="000000"/>
                </a:solidFill>
              </a:rPr>
              <a:t>воспитатели, врач, медицинская сестра, воспитанники 1 младшей группы, родители.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u="sng" dirty="0">
                <a:solidFill>
                  <a:srgbClr val="000000"/>
                </a:solidFill>
              </a:rPr>
              <a:t>Формы организации проекта: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СОД, беседы, экскурсии, чтение художественной литературы, дидактические игры, просмотр DVD,  рассматривание картинок, гимнастика пробуждения, дыхательная гимнастика, дорожка здоровья, беседы и консультации с родителями, памятки для родителей, папки раскладушки.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u="sng" dirty="0">
                <a:solidFill>
                  <a:srgbClr val="000000"/>
                </a:solidFill>
              </a:rPr>
              <a:t>Результаты проекта: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</a:rPr>
              <a:t>  </a:t>
            </a:r>
            <a:r>
              <a:rPr lang="ru-RU" sz="2000" dirty="0">
                <a:solidFill>
                  <a:srgbClr val="000000"/>
                </a:solidFill>
              </a:rPr>
              <a:t>дети научились понимать логику простых жизненных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</a:rPr>
              <a:t>          ситуаций </a:t>
            </a:r>
            <a:r>
              <a:rPr lang="ru-RU" sz="2000" dirty="0">
                <a:solidFill>
                  <a:srgbClr val="000000"/>
                </a:solidFill>
              </a:rPr>
              <a:t>«Лечить больного»; получили первоначальные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               знания </a:t>
            </a:r>
            <a:r>
              <a:rPr lang="ru-RU" sz="2000" dirty="0">
                <a:solidFill>
                  <a:srgbClr val="000000"/>
                </a:solidFill>
              </a:rPr>
              <a:t>о здоровом образе жизни.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b="1" u="sng" dirty="0">
                <a:solidFill>
                  <a:srgbClr val="000000"/>
                </a:solidFill>
              </a:rPr>
              <a:t>Следствие проекта: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	Совместно с родителями продолжать знакомить детей с 	</a:t>
            </a:r>
            <a:r>
              <a:rPr lang="ru-RU" sz="2000" dirty="0" smtClean="0">
                <a:solidFill>
                  <a:srgbClr val="000000"/>
                </a:solidFill>
              </a:rPr>
              <a:t>профессией </a:t>
            </a:r>
            <a:r>
              <a:rPr lang="ru-RU" sz="2000" dirty="0">
                <a:solidFill>
                  <a:srgbClr val="000000"/>
                </a:solidFill>
              </a:rPr>
              <a:t>врача, углублять знания о здоровом </a:t>
            </a:r>
            <a:r>
              <a:rPr lang="ru-RU" sz="2000" dirty="0" smtClean="0">
                <a:solidFill>
                  <a:srgbClr val="000000"/>
                </a:solidFill>
              </a:rPr>
              <a:t>образе жизни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795338" y="908050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Первый день проекта: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smtClean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Беседа «Витамины я люблю быть здоровым я хочу».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Пальчиковая гимнастика «Поиграем с ручками».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Игровая ситуация «Если не мыться, что может приключиться».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Потешки об умывании, еде, одевании.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Посадка лука (огород на подоконнике).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СОД – лепка. «Витамины».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Консультация для родителей «Польза витаминов для дошкольников».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00000"/>
                </a:solidFill>
              </a:rPr>
              <a:t>Беседа с родителями «Оформление атрибутов к сюжетно ролевой игре «Больница».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28201" y="836613"/>
            <a:ext cx="7704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0588" y="865188"/>
            <a:ext cx="5832475" cy="4370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Второй день проекта: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u="sng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Беседа «Друзья  </a:t>
            </a:r>
            <a:r>
              <a:rPr lang="ru-RU" sz="2000" dirty="0" err="1">
                <a:solidFill>
                  <a:srgbClr val="000000"/>
                </a:solidFill>
              </a:rPr>
              <a:t>Мойдодыра</a:t>
            </a:r>
            <a:r>
              <a:rPr lang="ru-RU" sz="2000" dirty="0">
                <a:solidFill>
                  <a:srgbClr val="000000"/>
                </a:solidFill>
              </a:rPr>
              <a:t>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Дидактическая игра. «Отгадай, что для чего нужно».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Чтение сказки «</a:t>
            </a:r>
            <a:r>
              <a:rPr lang="ru-RU" sz="2000" dirty="0" err="1">
                <a:solidFill>
                  <a:srgbClr val="000000"/>
                </a:solidFill>
              </a:rPr>
              <a:t>Мойдодыр</a:t>
            </a:r>
            <a:r>
              <a:rPr lang="ru-RU" sz="2000" dirty="0">
                <a:solidFill>
                  <a:srgbClr val="000000"/>
                </a:solidFill>
              </a:rPr>
              <a:t>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Проблемная ситуация «Почему заболел Вини-Пух».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Рассматривание картинок по теме «Врач лечит».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Памятка для родителей «Показатели физического развития детей 2-3 лет».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Консультация для родителей «Закаливание в домашних условиях»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646" y="1072639"/>
            <a:ext cx="4572000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Третий день проекта: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Рассматривание дидактических картинок «Распорядок дня»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Дидактическая игра «Овощи и фрукты»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Просмотр DVD, «Айболит»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     К. Чуковского.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СОД «Врач проверяет здоровье детей».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Консультация для родителей «Как воспитать у ребенка полезные привычки».</a:t>
            </a:r>
          </a:p>
        </p:txBody>
      </p:sp>
    </p:spTree>
    <p:extLst>
      <p:ext uri="{BB962C8B-B14F-4D97-AF65-F5344CB8AC3E}">
        <p14:creationId xmlns:p14="http://schemas.microsoft.com/office/powerpoint/2010/main" val="15376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8850" y="1203941"/>
            <a:ext cx="45720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Четвертый день проекта: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Чтение «Про девочку, которая плохо кушала» С. Михалков.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Дидактическая игра «Когда это бывает» (время суток).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Настольный театр «Репка»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Памятка для родителей «Наш режим».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Экскурсия в медицинский кабинет.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Консультация для родителей «Досуг и режим в выходные дни».</a:t>
            </a:r>
          </a:p>
        </p:txBody>
      </p:sp>
    </p:spTree>
    <p:extLst>
      <p:ext uri="{BB962C8B-B14F-4D97-AF65-F5344CB8AC3E}">
        <p14:creationId xmlns:p14="http://schemas.microsoft.com/office/powerpoint/2010/main" val="27336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513" y="1283213"/>
            <a:ext cx="4572000" cy="3754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Пятый день проекта: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Рассматривание атрибутов к игре «Больница».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Чтение «Больная кукла» </a:t>
            </a:r>
            <a:r>
              <a:rPr lang="ru-RU" sz="2000" dirty="0" err="1">
                <a:solidFill>
                  <a:srgbClr val="000000"/>
                </a:solidFill>
              </a:rPr>
              <a:t>В.Брестов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Сюжетно ролевая игра «Кукла заболела».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Папка передвижка для родителей «Лекарственные растения».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</a:rPr>
              <a:t>Консультация для родителей «Роль семьи в воспитании дошкольника».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530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1_Оформление по умолчанию</vt:lpstr>
      <vt:lpstr>2_Оформление по умолчанию</vt:lpstr>
      <vt:lpstr>3_Оформление по умолчанию</vt:lpstr>
      <vt:lpstr>Оформление по умолчанию</vt:lpstr>
      <vt:lpstr>7_Оформление по умолчанию</vt:lpstr>
      <vt:lpstr>9_Оформление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16_Оформление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8_Оформление по умолчанию</vt:lpstr>
      <vt:lpstr>10_Оформление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ЦЕЗАРЬ</dc:creator>
  <cp:lastModifiedBy>ЦЕЗАРЬ</cp:lastModifiedBy>
  <cp:revision>14</cp:revision>
  <dcterms:created xsi:type="dcterms:W3CDTF">2014-12-13T06:03:39Z</dcterms:created>
  <dcterms:modified xsi:type="dcterms:W3CDTF">2015-11-16T17:45:29Z</dcterms:modified>
</cp:coreProperties>
</file>