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60" r:id="rId4"/>
    <p:sldId id="261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84"/>
    <a:srgbClr val="FE9CF2"/>
    <a:srgbClr val="1111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50" autoAdjust="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7666-EEAC-4876-AFF5-E0F5DB68F19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D37-B939-4EC9-9FE3-22A6EAF01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7666-EEAC-4876-AFF5-E0F5DB68F19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D37-B939-4EC9-9FE3-22A6EAF01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7666-EEAC-4876-AFF5-E0F5DB68F19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D37-B939-4EC9-9FE3-22A6EAF01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7666-EEAC-4876-AFF5-E0F5DB68F19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D37-B939-4EC9-9FE3-22A6EAF01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7666-EEAC-4876-AFF5-E0F5DB68F19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D37-B939-4EC9-9FE3-22A6EAF01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7666-EEAC-4876-AFF5-E0F5DB68F19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D37-B939-4EC9-9FE3-22A6EAF01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7666-EEAC-4876-AFF5-E0F5DB68F19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D37-B939-4EC9-9FE3-22A6EAF01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7666-EEAC-4876-AFF5-E0F5DB68F19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D37-B939-4EC9-9FE3-22A6EAF01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7666-EEAC-4876-AFF5-E0F5DB68F19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D37-B939-4EC9-9FE3-22A6EAF01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7666-EEAC-4876-AFF5-E0F5DB68F19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D37-B939-4EC9-9FE3-22A6EAF01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7666-EEAC-4876-AFF5-E0F5DB68F19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D37-B939-4EC9-9FE3-22A6EAF01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D7666-EEAC-4876-AFF5-E0F5DB68F19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66D37-B939-4EC9-9FE3-22A6EAF01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857232"/>
            <a:ext cx="64765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Интерактивная игра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«Кораблик»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0760" y="2857496"/>
            <a:ext cx="1731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Разработала </a:t>
            </a:r>
          </a:p>
          <a:p>
            <a:r>
              <a:rPr lang="ru-RU" dirty="0" smtClean="0"/>
              <a:t>Чефранова О.Н.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6144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сенсорное развитие детей младшего дошкольного возраста посредством интерактивной доски.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3214686"/>
            <a:ext cx="75389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- учить приёмам  работы с интерактивной доской;</a:t>
            </a:r>
          </a:p>
          <a:p>
            <a:pPr>
              <a:buFontTx/>
              <a:buChar char="-"/>
            </a:pPr>
            <a:r>
              <a:rPr lang="ru-RU" dirty="0" smtClean="0"/>
              <a:t> закрепить знания геометрических фигур;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продолжать учить ориентироваться в пространстве, использовать в речи </a:t>
            </a:r>
          </a:p>
          <a:p>
            <a:r>
              <a:rPr lang="ru-RU" dirty="0" smtClean="0"/>
              <a:t>выражения «в правом верхнем углу», «под», «над» и т.д.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95736" y="1484784"/>
            <a:ext cx="4032448" cy="3888432"/>
            <a:chOff x="2555776" y="1196752"/>
            <a:chExt cx="4032448" cy="3888432"/>
          </a:xfrm>
          <a:noFill/>
        </p:grpSpPr>
        <p:sp>
          <p:nvSpPr>
            <p:cNvPr id="19" name="Полилиния 18"/>
            <p:cNvSpPr/>
            <p:nvPr/>
          </p:nvSpPr>
          <p:spPr>
            <a:xfrm>
              <a:off x="2555776" y="3861048"/>
              <a:ext cx="4032448" cy="122413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407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407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778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593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593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593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7593" y="10000"/>
                  </a:lnTo>
                  <a:lnTo>
                    <a:pt x="2593" y="10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ый треугольник 19"/>
            <p:cNvSpPr/>
            <p:nvPr/>
          </p:nvSpPr>
          <p:spPr>
            <a:xfrm>
              <a:off x="4716016" y="2060848"/>
              <a:ext cx="1296144" cy="1800200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6200000">
              <a:off x="2321750" y="1502786"/>
              <a:ext cx="2664296" cy="205222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Волна 21"/>
            <p:cNvSpPr/>
            <p:nvPr/>
          </p:nvSpPr>
          <p:spPr>
            <a:xfrm>
              <a:off x="4716016" y="1484784"/>
              <a:ext cx="1224136" cy="576064"/>
            </a:xfrm>
            <a:prstGeom prst="wave">
              <a:avLst>
                <a:gd name="adj1" fmla="val 13513"/>
                <a:gd name="adj2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716016" y="4077072"/>
              <a:ext cx="720080" cy="72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олилиния 11"/>
          <p:cNvSpPr/>
          <p:nvPr/>
        </p:nvSpPr>
        <p:spPr>
          <a:xfrm>
            <a:off x="4788024" y="188640"/>
            <a:ext cx="4032448" cy="122413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407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593 w 10000"/>
              <a:gd name="connsiteY2" fmla="*/ 10000 h 10000"/>
              <a:gd name="connsiteX3" fmla="*/ 2407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593 w 10000"/>
              <a:gd name="connsiteY2" fmla="*/ 10000 h 10000"/>
              <a:gd name="connsiteX3" fmla="*/ 2778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593 w 10000"/>
              <a:gd name="connsiteY2" fmla="*/ 10000 h 10000"/>
              <a:gd name="connsiteX3" fmla="*/ 2593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593 w 10000"/>
              <a:gd name="connsiteY2" fmla="*/ 10000 h 10000"/>
              <a:gd name="connsiteX3" fmla="*/ 2593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593 w 10000"/>
              <a:gd name="connsiteY2" fmla="*/ 10000 h 10000"/>
              <a:gd name="connsiteX3" fmla="*/ 2593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7593" y="10000"/>
                </a:lnTo>
                <a:lnTo>
                  <a:pt x="2593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0202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1043608" y="476672"/>
            <a:ext cx="1296144" cy="180020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99592" y="5157192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олна 23"/>
          <p:cNvSpPr/>
          <p:nvPr/>
        </p:nvSpPr>
        <p:spPr>
          <a:xfrm>
            <a:off x="4355976" y="1772816"/>
            <a:ext cx="1224136" cy="576064"/>
          </a:xfrm>
          <a:prstGeom prst="wave">
            <a:avLst>
              <a:gd name="adj1" fmla="val 13513"/>
              <a:gd name="adj2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6200000">
            <a:off x="6409106" y="4163662"/>
            <a:ext cx="2664296" cy="2052228"/>
          </a:xfrm>
          <a:prstGeom prst="rtTriangle">
            <a:avLst/>
          </a:prstGeom>
          <a:solidFill>
            <a:srgbClr val="FE9C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7037E-6 C 0.00069 0.01667 0.00086 0.0294 0.00486 0.04444 C 0.0059 0.05532 0.00763 0.06551 0.00954 0.07616 C 0.01024 0.08032 0.01197 0.08889 0.01197 0.08889 C 0.01284 0.10023 0.01354 0.10972 0.01562 0.1206 C 0.01649 0.14259 0.0177 0.16412 0.01909 0.18588 C 0.0217 0.2838 0.00954 0.38958 0.02152 0.48588 C 0.02222 0.50162 0.02395 0.51759 0.02395 0.53333 C 0.02395 0.60648 0.02621 0.66204 0.00242 0.72546 C -0.00192 0.73681 -0.00365 0.74769 -0.0106 0.75718 C -0.02188 0.79375 -0.05278 0.83218 -0.08091 0.84444 C -0.08646 0.84676 -0.09167 0.85301 -0.09758 0.85556 C -0.10678 0.85949 -0.11667 0.8588 -0.12605 0.86204 C -0.1408 0.86157 -0.15539 0.86134 -0.17014 0.86042 C -0.17362 0.86019 -0.17639 0.85671 -0.17969 0.85556 C -0.18438 0.85394 -0.18924 0.85394 -0.19393 0.85255 C -0.20955 0.84815 -0.22501 0.84167 -0.24046 0.83634 C -0.24844 0.83102 -0.25469 0.82269 -0.26181 0.81597 C -0.26754 0.80486 -0.27362 0.79352 -0.27726 0.78102 C -0.27778 0.77569 -0.27917 0.77014 -0.27969 0.76505 C -0.2823 0.73264 -0.27865 0.74884 -0.28212 0.73472 C -0.28664 0.68194 -0.28212 0.62917 -0.28212 0.57616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C 0.02448 0.01644 0.0309 0.01157 0.06563 0.01273 C 0.10833 0.0169 0.15122 0.01713 0.1941 0.02083 C 0.20608 0.02431 0.21181 0.02569 0.225 0.02708 C 0.23438 0.03218 0.24358 0.03356 0.25365 0.03495 C 0.2658 0.04028 0.28264 0.04005 0.29531 0.04144 C 0.31667 0.04375 0.3382 0.04444 0.35955 0.04606 C 0.40278 0.04514 0.44514 0.04306 0.4882 0.04144 C 0.50434 0.03588 0.52031 0.03148 0.53698 0.0287 C 0.55139 0.02384 0.56511 0.01644 0.57865 0.0081 C 0.58455 0.00463 0.5908 0.00255 0.59653 -0.00139 C 0.59809 -0.00255 0.59965 -0.0037 0.60122 -0.00463 C 0.60347 -0.00579 0.60833 -0.00787 0.60833 -0.00787 C 0.62153 -0.02037 0.6342 -0.03171 0.64653 -0.04583 C 0.65087 -0.05093 0.65608 -0.05556 0.66076 -0.06019 C 0.66302 -0.0625 0.66788 -0.06667 0.66788 -0.06667 C 0.67049 -0.07639 0.68333 -0.08796 0.6882 -0.09676 C 0.69792 -0.11435 0.70538 -0.13264 0.71441 -0.15069 C 0.71597 -0.16042 0.71945 -0.16829 0.72153 -0.17778 C 0.72465 -0.1912 0.72899 -0.20532 0.73455 -0.21736 C 0.73576 -0.23194 0.73733 -0.2456 0.7382 -0.26019 C 0.73646 -0.30324 0.73073 -0.34352 0.71198 -0.37917 C 0.70851 -0.39282 0.70538 -0.39444 0.69774 -0.40301 C 0.68403 -0.41875 0.67517 -0.425 0.65729 -0.42847 C 0.63924 -0.43657 0.59688 -0.43056 0.58576 -0.43009 C 0.5724 -0.425 0.55886 -0.42199 0.54531 -0.41736 C 0.54063 -0.41574 0.53698 -0.4125 0.53229 -0.41111 C 0.51632 -0.39699 0.49809 -0.38611 0.48108 -0.37454 C 0.47205 -0.36829 0.48299 -0.37454 0.47396 -0.36667 C 0.4658 -0.35949 0.475 -0.37176 0.46667 -0.36181 C 0.45886 -0.35255 0.45174 -0.34097 0.44531 -0.33009 C 0.44115 -0.32315 0.43941 -0.31574 0.43455 -0.30949 C 0.43108 -0.29537 0.42413 -0.27917 0.41788 -0.26667 C 0.41632 -0.26343 0.41476 -0.26019 0.4132 -0.25694 C 0.4125 -0.25532 0.41163 -0.25394 0.41076 -0.25231 C 0.4099 -0.25069 0.40833 -0.24745 0.40833 -0.24745 C 0.40677 -0.24051 0.40451 -0.23403 0.4 -0.23009 C 0.39705 -0.21667 0.3908 -0.20347 0.38333 -0.19352 C 0.38195 -0.18704 0.37917 -0.18009 0.37622 -0.17454 C 0.37309 -0.16227 0.36441 -0.11204 0.37743 -0.1206 " pathEditMode="relative" ptsTypes="fffffffffffffffffffffffffffffffffffffff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671 C -0.00139 -0.00555 -0.00365 -0.00486 -0.00608 -0.00347 C -0.00729 -0.00301 -0.00972 -0.00185 -0.00972 -0.00162 C -0.01476 0.00255 -0.0191 0.00718 -0.02518 0.00926 C -0.03021 0.01273 -0.03368 0.01412 -0.03941 0.01528 C -0.05087 0.0257 -0.06788 0.02477 -0.08108 0.02986 C -0.09965 0.03658 -0.11823 0.04398 -0.13698 0.05023 C -0.1533 0.06505 -0.17205 0.07385 -0.19063 0.08218 C -0.20243 0.08727 -0.21406 0.09375 -0.22639 0.0963 C -0.23386 0.09815 -0.2415 0.09908 -0.24896 0.10139 C -0.28125 0.11181 -0.25868 0.10787 -0.28577 0.11088 C -0.31094 0.11644 -0.33646 0.11922 -0.36198 0.12176 C -0.3908 0.1206 -0.41597 0.11736 -0.4441 0.11528 C -0.45608 0.1132 -0.46771 0.10903 -0.47986 0.10764 C -0.49653 0.10023 -0.51545 0.10047 -0.53229 0.09306 C -0.5408 0.08982 -0.54722 0.08449 -0.55608 0.08218 C -0.55747 0.08125 -0.5632 0.07801 -0.56441 0.07593 C -0.56528 0.07454 -0.56476 0.07246 -0.56563 0.07084 C -0.56771 0.06736 -0.5724 0.06505 -0.57518 0.0632 C -0.57778 0.05787 -0.58577 0.05023 -0.58577 0.05047 C -0.59202 0.03843 -0.60313 0.0338 -0.61077 0.02361 C -0.61459 0.01829 -0.61702 0.01158 -0.62153 0.00764 C -0.62847 0.00139 -0.62379 0.00556 -0.63472 -0.00509 C -0.63629 -0.00671 -0.63941 -0.00972 -0.63941 -0.00949 C -0.64479 -0.02037 -0.64931 -0.03102 -0.65608 -0.04027 C -0.66025 -0.05324 -0.65608 -0.04352 -0.6632 -0.05416 C -0.66771 -0.06111 -0.67014 -0.06967 -0.67518 -0.07639 C -0.68542 -0.09004 -0.69618 -0.10231 -0.70365 -0.11921 C -0.70452 -0.12106 -0.71129 -0.13565 -0.7132 -0.14143 C -0.71893 -0.15902 -0.71875 -0.17847 -0.72153 -0.19699 C -0.72101 -0.2368 -0.72448 -0.27708 -0.7191 -0.3162 C -0.71684 -0.33333 -0.71163 -0.34907 -0.70729 -0.36527 C -0.70347 -0.38009 -0.7007 -0.39421 -0.69531 -0.4081 C -0.68837 -0.42639 -0.68594 -0.46041 -0.67518 -0.47477 C -0.67379 -0.48009 -0.6691 -0.48912 -0.6691 -0.48889 C -0.66684 -0.4993 -0.66025 -0.50486 -0.65365 -0.50972 C -0.64028 -0.51967 -0.63577 -0.52268 -0.62031 -0.52569 C -0.61059 -0.53032 -0.60209 -0.53148 -0.59184 -0.53356 C -0.57674 -0.54027 -0.56337 -0.53588 -0.54653 -0.53518 C -0.53941 -0.53194 -0.53403 -0.5287 -0.52639 -0.52731 C -0.52379 -0.52477 -0.52066 -0.52361 -0.51806 -0.52083 C -0.51702 -0.51967 -0.51667 -0.51759 -0.51563 -0.5162 C -0.51424 -0.51435 -0.51233 -0.51296 -0.51077 -0.51134 C -0.50886 -0.50324 -0.50382 -0.49977 -0.50139 -0.49236 C -0.49601 -0.47592 -0.50191 -0.48865 -0.49653 -0.47801 C -0.49167 -0.45324 -0.49028 -0.42708 -0.4882 -0.40185 C -0.48906 -0.38102 -0.49063 -0.36365 -0.49063 -0.34305 " pathEditMode="relative" rAng="0" ptsTypes="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69 C 0.00816 -0.00324 0.01145 -0.00925 0.01753 -0.01504 C 0.02378 -0.02083 0.02986 -0.02731 0.03645 -0.0324 C 0.04184 -0.03657 0.04114 -0.03449 0.046 -0.04027 C 0.05121 -0.04652 0.05486 -0.05555 0.06145 -0.05787 C 0.06666 -0.06458 0.07257 -0.07013 0.07934 -0.07361 C 0.08507 -0.07986 0.08923 -0.08287 0.096 -0.08634 C 0.11823 -0.10995 0.14375 -0.12083 0.171 -0.13078 C 0.1875 -0.1368 0.20312 -0.14074 0.21979 -0.14513 C 0.23229 -0.14838 0.24392 -0.1537 0.25677 -0.15463 C 0.26944 -0.15555 0.28211 -0.15555 0.29479 -0.15625 C 0.30347 -0.15671 0.31232 -0.15717 0.321 -0.15787 C 0.3493 -0.15995 0.37135 -0.1618 0.40208 -0.1625 C 0.44739 -0.16134 0.4934 -0.15856 0.53767 -0.14351 C 0.55659 -0.13703 0.57326 -0.12013 0.59253 -0.11504 C 0.60034 -0.10763 0.60972 -0.10439 0.61753 -0.09745 C 0.62448 -0.09143 0.62968 -0.0831 0.63645 -0.07685 C 0.6427 -0.06064 0.63489 -0.07731 0.64253 -0.06898 C 0.64357 -0.06782 0.64392 -0.06574 0.64479 -0.06412 C 0.64791 -0.05879 0.65121 -0.0537 0.65434 -0.04838 C 0.65555 -0.04629 0.65798 -0.04189 0.65798 -0.04189 C 0.6618 -0.02731 0.65538 -0.05069 0.66267 -0.03078 C 0.66944 -0.0125 0.66059 -0.02893 0.66875 -0.01504 C 0.67013 -0.00833 0.67274 -0.00231 0.67465 0.00417 C 0.675 0.00834 0.67517 0.0125 0.67586 0.01667 C 0.67673 0.02107 0.67934 0.0294 0.67934 0.0294 C 0.68229 0.07524 0.68819 0.10834 0.66753 0.147 C 0.66423 0.15973 0.65798 0.16829 0.65208 0.17871 C 0.64392 0.19329 0.63645 0.20811 0.62465 0.21829 C 0.62187 0.22385 0.61996 0.22593 0.6151 0.22778 C 0.60121 0.24676 0.58611 0.26019 0.56753 0.26922 C 0.5618 0.272 0.5585 0.27732 0.55208 0.27871 C 0.54079 0.28125 0.53177 0.28241 0.51979 0.28334 C 0.47743 0.29491 0.42013 0.28542 0.38645 0.28496 C 0.37951 0.28172 0.37239 0.27709 0.3651 0.27709 " pathEditMode="relative" ptsTypes="ffffffffffffffffffffffffffffffffff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411760" y="1340768"/>
            <a:ext cx="4032448" cy="3888432"/>
            <a:chOff x="2555776" y="1196752"/>
            <a:chExt cx="4032448" cy="3888432"/>
          </a:xfrm>
        </p:grpSpPr>
        <p:sp>
          <p:nvSpPr>
            <p:cNvPr id="5" name="Полилиния 4"/>
            <p:cNvSpPr/>
            <p:nvPr/>
          </p:nvSpPr>
          <p:spPr>
            <a:xfrm>
              <a:off x="2555776" y="3861048"/>
              <a:ext cx="4032448" cy="122413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407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407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778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593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593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593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7593" y="10000"/>
                  </a:lnTo>
                  <a:lnTo>
                    <a:pt x="2593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>
              <a:off x="4716016" y="2060848"/>
              <a:ext cx="1296144" cy="1800200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16200000">
              <a:off x="2321750" y="1502786"/>
              <a:ext cx="2664296" cy="2052228"/>
            </a:xfrm>
            <a:prstGeom prst="rtTriangle">
              <a:avLst/>
            </a:prstGeom>
            <a:solidFill>
              <a:srgbClr val="FE9C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Волна 7"/>
            <p:cNvSpPr/>
            <p:nvPr/>
          </p:nvSpPr>
          <p:spPr>
            <a:xfrm>
              <a:off x="4716016" y="1484784"/>
              <a:ext cx="1224136" cy="576064"/>
            </a:xfrm>
            <a:prstGeom prst="wave">
              <a:avLst>
                <a:gd name="adj1" fmla="val 13513"/>
                <a:gd name="adj2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716016" y="4077072"/>
              <a:ext cx="720080" cy="720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олилиния 9"/>
          <p:cNvSpPr/>
          <p:nvPr/>
        </p:nvSpPr>
        <p:spPr>
          <a:xfrm>
            <a:off x="1979712" y="4869160"/>
            <a:ext cx="4680520" cy="524631"/>
          </a:xfrm>
          <a:custGeom>
            <a:avLst/>
            <a:gdLst>
              <a:gd name="connsiteX0" fmla="*/ 0 w 4677104"/>
              <a:gd name="connsiteY0" fmla="*/ 471214 h 502745"/>
              <a:gd name="connsiteX1" fmla="*/ 105104 w 4677104"/>
              <a:gd name="connsiteY1" fmla="*/ 239986 h 502745"/>
              <a:gd name="connsiteX2" fmla="*/ 210207 w 4677104"/>
              <a:gd name="connsiteY2" fmla="*/ 166414 h 502745"/>
              <a:gd name="connsiteX3" fmla="*/ 346842 w 4677104"/>
              <a:gd name="connsiteY3" fmla="*/ 145393 h 502745"/>
              <a:gd name="connsiteX4" fmla="*/ 462455 w 4677104"/>
              <a:gd name="connsiteY4" fmla="*/ 208455 h 502745"/>
              <a:gd name="connsiteX5" fmla="*/ 504497 w 4677104"/>
              <a:gd name="connsiteY5" fmla="*/ 292538 h 502745"/>
              <a:gd name="connsiteX6" fmla="*/ 672662 w 4677104"/>
              <a:gd name="connsiteY6" fmla="*/ 439683 h 502745"/>
              <a:gd name="connsiteX7" fmla="*/ 903890 w 4677104"/>
              <a:gd name="connsiteY7" fmla="*/ 492235 h 502745"/>
              <a:gd name="connsiteX8" fmla="*/ 1093076 w 4677104"/>
              <a:gd name="connsiteY8" fmla="*/ 397641 h 502745"/>
              <a:gd name="connsiteX9" fmla="*/ 1135117 w 4677104"/>
              <a:gd name="connsiteY9" fmla="*/ 250497 h 502745"/>
              <a:gd name="connsiteX10" fmla="*/ 1229710 w 4677104"/>
              <a:gd name="connsiteY10" fmla="*/ 134883 h 502745"/>
              <a:gd name="connsiteX11" fmla="*/ 1366345 w 4677104"/>
              <a:gd name="connsiteY11" fmla="*/ 124373 h 502745"/>
              <a:gd name="connsiteX12" fmla="*/ 1587062 w 4677104"/>
              <a:gd name="connsiteY12" fmla="*/ 218966 h 502745"/>
              <a:gd name="connsiteX13" fmla="*/ 1692166 w 4677104"/>
              <a:gd name="connsiteY13" fmla="*/ 366110 h 502745"/>
              <a:gd name="connsiteX14" fmla="*/ 1891862 w 4677104"/>
              <a:gd name="connsiteY14" fmla="*/ 471214 h 502745"/>
              <a:gd name="connsiteX15" fmla="*/ 2091559 w 4677104"/>
              <a:gd name="connsiteY15" fmla="*/ 387131 h 502745"/>
              <a:gd name="connsiteX16" fmla="*/ 2207173 w 4677104"/>
              <a:gd name="connsiteY16" fmla="*/ 197945 h 502745"/>
              <a:gd name="connsiteX17" fmla="*/ 2322786 w 4677104"/>
              <a:gd name="connsiteY17" fmla="*/ 103352 h 502745"/>
              <a:gd name="connsiteX18" fmla="*/ 2438400 w 4677104"/>
              <a:gd name="connsiteY18" fmla="*/ 82331 h 502745"/>
              <a:gd name="connsiteX19" fmla="*/ 2417379 w 4677104"/>
              <a:gd name="connsiteY19" fmla="*/ 92841 h 502745"/>
              <a:gd name="connsiteX20" fmla="*/ 2816773 w 4677104"/>
              <a:gd name="connsiteY20" fmla="*/ 176924 h 502745"/>
              <a:gd name="connsiteX21" fmla="*/ 2837793 w 4677104"/>
              <a:gd name="connsiteY21" fmla="*/ 187435 h 502745"/>
              <a:gd name="connsiteX22" fmla="*/ 2984938 w 4677104"/>
              <a:gd name="connsiteY22" fmla="*/ 282028 h 502745"/>
              <a:gd name="connsiteX23" fmla="*/ 3079531 w 4677104"/>
              <a:gd name="connsiteY23" fmla="*/ 387131 h 502745"/>
              <a:gd name="connsiteX24" fmla="*/ 3268717 w 4677104"/>
              <a:gd name="connsiteY24" fmla="*/ 460704 h 502745"/>
              <a:gd name="connsiteX25" fmla="*/ 3594538 w 4677104"/>
              <a:gd name="connsiteY25" fmla="*/ 471214 h 502745"/>
              <a:gd name="connsiteX26" fmla="*/ 3825766 w 4677104"/>
              <a:gd name="connsiteY26" fmla="*/ 271517 h 502745"/>
              <a:gd name="connsiteX27" fmla="*/ 3888828 w 4677104"/>
              <a:gd name="connsiteY27" fmla="*/ 113862 h 502745"/>
              <a:gd name="connsiteX28" fmla="*/ 3951890 w 4677104"/>
              <a:gd name="connsiteY28" fmla="*/ 29779 h 502745"/>
              <a:gd name="connsiteX29" fmla="*/ 4056993 w 4677104"/>
              <a:gd name="connsiteY29" fmla="*/ 8759 h 502745"/>
              <a:gd name="connsiteX30" fmla="*/ 4235669 w 4677104"/>
              <a:gd name="connsiteY30" fmla="*/ 82331 h 502745"/>
              <a:gd name="connsiteX31" fmla="*/ 4330262 w 4677104"/>
              <a:gd name="connsiteY31" fmla="*/ 166414 h 502745"/>
              <a:gd name="connsiteX32" fmla="*/ 4393324 w 4677104"/>
              <a:gd name="connsiteY32" fmla="*/ 271517 h 502745"/>
              <a:gd name="connsiteX33" fmla="*/ 4645573 w 4677104"/>
              <a:gd name="connsiteY33" fmla="*/ 376621 h 502745"/>
              <a:gd name="connsiteX34" fmla="*/ 4645573 w 4677104"/>
              <a:gd name="connsiteY34" fmla="*/ 376621 h 502745"/>
              <a:gd name="connsiteX35" fmla="*/ 4677104 w 4677104"/>
              <a:gd name="connsiteY35" fmla="*/ 481724 h 50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677104" h="502745">
                <a:moveTo>
                  <a:pt x="0" y="471214"/>
                </a:moveTo>
                <a:cubicBezTo>
                  <a:pt x="35035" y="381000"/>
                  <a:pt x="70070" y="290786"/>
                  <a:pt x="105104" y="239986"/>
                </a:cubicBezTo>
                <a:cubicBezTo>
                  <a:pt x="140138" y="189186"/>
                  <a:pt x="169917" y="182179"/>
                  <a:pt x="210207" y="166414"/>
                </a:cubicBezTo>
                <a:cubicBezTo>
                  <a:pt x="250497" y="150649"/>
                  <a:pt x="304801" y="138386"/>
                  <a:pt x="346842" y="145393"/>
                </a:cubicBezTo>
                <a:cubicBezTo>
                  <a:pt x="388883" y="152400"/>
                  <a:pt x="436179" y="183931"/>
                  <a:pt x="462455" y="208455"/>
                </a:cubicBezTo>
                <a:cubicBezTo>
                  <a:pt x="488731" y="232979"/>
                  <a:pt x="469463" y="254000"/>
                  <a:pt x="504497" y="292538"/>
                </a:cubicBezTo>
                <a:cubicBezTo>
                  <a:pt x="539532" y="331076"/>
                  <a:pt x="606097" y="406400"/>
                  <a:pt x="672662" y="439683"/>
                </a:cubicBezTo>
                <a:cubicBezTo>
                  <a:pt x="739228" y="472966"/>
                  <a:pt x="833821" y="499242"/>
                  <a:pt x="903890" y="492235"/>
                </a:cubicBezTo>
                <a:cubicBezTo>
                  <a:pt x="973959" y="485228"/>
                  <a:pt x="1054538" y="437931"/>
                  <a:pt x="1093076" y="397641"/>
                </a:cubicBezTo>
                <a:cubicBezTo>
                  <a:pt x="1131614" y="357351"/>
                  <a:pt x="1112345" y="294290"/>
                  <a:pt x="1135117" y="250497"/>
                </a:cubicBezTo>
                <a:cubicBezTo>
                  <a:pt x="1157889" y="206704"/>
                  <a:pt x="1191172" y="155904"/>
                  <a:pt x="1229710" y="134883"/>
                </a:cubicBezTo>
                <a:cubicBezTo>
                  <a:pt x="1268248" y="113862"/>
                  <a:pt x="1306786" y="110359"/>
                  <a:pt x="1366345" y="124373"/>
                </a:cubicBezTo>
                <a:cubicBezTo>
                  <a:pt x="1425904" y="138387"/>
                  <a:pt x="1532759" y="178677"/>
                  <a:pt x="1587062" y="218966"/>
                </a:cubicBezTo>
                <a:cubicBezTo>
                  <a:pt x="1641365" y="259255"/>
                  <a:pt x="1641366" y="324069"/>
                  <a:pt x="1692166" y="366110"/>
                </a:cubicBezTo>
                <a:cubicBezTo>
                  <a:pt x="1742966" y="408151"/>
                  <a:pt x="1825297" y="467711"/>
                  <a:pt x="1891862" y="471214"/>
                </a:cubicBezTo>
                <a:cubicBezTo>
                  <a:pt x="1958427" y="474717"/>
                  <a:pt x="2039007" y="432676"/>
                  <a:pt x="2091559" y="387131"/>
                </a:cubicBezTo>
                <a:cubicBezTo>
                  <a:pt x="2144111" y="341586"/>
                  <a:pt x="2168635" y="245241"/>
                  <a:pt x="2207173" y="197945"/>
                </a:cubicBezTo>
                <a:cubicBezTo>
                  <a:pt x="2245711" y="150649"/>
                  <a:pt x="2284248" y="122621"/>
                  <a:pt x="2322786" y="103352"/>
                </a:cubicBezTo>
                <a:cubicBezTo>
                  <a:pt x="2361324" y="84083"/>
                  <a:pt x="2422635" y="84083"/>
                  <a:pt x="2438400" y="82331"/>
                </a:cubicBezTo>
                <a:cubicBezTo>
                  <a:pt x="2454166" y="80579"/>
                  <a:pt x="2354317" y="77075"/>
                  <a:pt x="2417379" y="92841"/>
                </a:cubicBezTo>
                <a:cubicBezTo>
                  <a:pt x="2480441" y="108607"/>
                  <a:pt x="2746704" y="161158"/>
                  <a:pt x="2816773" y="176924"/>
                </a:cubicBezTo>
                <a:cubicBezTo>
                  <a:pt x="2886842" y="192690"/>
                  <a:pt x="2809766" y="169918"/>
                  <a:pt x="2837793" y="187435"/>
                </a:cubicBezTo>
                <a:cubicBezTo>
                  <a:pt x="2865820" y="204952"/>
                  <a:pt x="2944648" y="248745"/>
                  <a:pt x="2984938" y="282028"/>
                </a:cubicBezTo>
                <a:cubicBezTo>
                  <a:pt x="3025228" y="315311"/>
                  <a:pt x="3032235" y="357352"/>
                  <a:pt x="3079531" y="387131"/>
                </a:cubicBezTo>
                <a:cubicBezTo>
                  <a:pt x="3126828" y="416910"/>
                  <a:pt x="3182883" y="446690"/>
                  <a:pt x="3268717" y="460704"/>
                </a:cubicBezTo>
                <a:cubicBezTo>
                  <a:pt x="3354551" y="474718"/>
                  <a:pt x="3501697" y="502745"/>
                  <a:pt x="3594538" y="471214"/>
                </a:cubicBezTo>
                <a:cubicBezTo>
                  <a:pt x="3687380" y="439683"/>
                  <a:pt x="3776718" y="331076"/>
                  <a:pt x="3825766" y="271517"/>
                </a:cubicBezTo>
                <a:cubicBezTo>
                  <a:pt x="3874814" y="211958"/>
                  <a:pt x="3867807" y="154152"/>
                  <a:pt x="3888828" y="113862"/>
                </a:cubicBezTo>
                <a:cubicBezTo>
                  <a:pt x="3909849" y="73572"/>
                  <a:pt x="3923863" y="47296"/>
                  <a:pt x="3951890" y="29779"/>
                </a:cubicBezTo>
                <a:cubicBezTo>
                  <a:pt x="3979918" y="12262"/>
                  <a:pt x="4009697" y="0"/>
                  <a:pt x="4056993" y="8759"/>
                </a:cubicBezTo>
                <a:cubicBezTo>
                  <a:pt x="4104290" y="17518"/>
                  <a:pt x="4190124" y="56055"/>
                  <a:pt x="4235669" y="82331"/>
                </a:cubicBezTo>
                <a:cubicBezTo>
                  <a:pt x="4281214" y="108607"/>
                  <a:pt x="4303986" y="134883"/>
                  <a:pt x="4330262" y="166414"/>
                </a:cubicBezTo>
                <a:cubicBezTo>
                  <a:pt x="4356538" y="197945"/>
                  <a:pt x="4340772" y="236483"/>
                  <a:pt x="4393324" y="271517"/>
                </a:cubicBezTo>
                <a:cubicBezTo>
                  <a:pt x="4445876" y="306551"/>
                  <a:pt x="4645573" y="376621"/>
                  <a:pt x="4645573" y="376621"/>
                </a:cubicBezTo>
                <a:lnTo>
                  <a:pt x="4645573" y="376621"/>
                </a:lnTo>
                <a:lnTo>
                  <a:pt x="4677104" y="481724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011d_8b51eccd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071678"/>
            <a:ext cx="4357718" cy="3331954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072066" y="1785926"/>
            <a:ext cx="3229530" cy="3014646"/>
            <a:chOff x="2555776" y="1196752"/>
            <a:chExt cx="4032448" cy="3888432"/>
          </a:xfrm>
        </p:grpSpPr>
        <p:sp>
          <p:nvSpPr>
            <p:cNvPr id="4" name="Полилиния 3"/>
            <p:cNvSpPr/>
            <p:nvPr/>
          </p:nvSpPr>
          <p:spPr>
            <a:xfrm>
              <a:off x="2555776" y="3861048"/>
              <a:ext cx="4032448" cy="122413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407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407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778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593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593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593 w 10000"/>
                <a:gd name="connsiteY2" fmla="*/ 10000 h 10000"/>
                <a:gd name="connsiteX3" fmla="*/ 2593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7593" y="10000"/>
                  </a:lnTo>
                  <a:lnTo>
                    <a:pt x="2593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ый треугольник 4"/>
            <p:cNvSpPr/>
            <p:nvPr/>
          </p:nvSpPr>
          <p:spPr>
            <a:xfrm>
              <a:off x="4716016" y="2060848"/>
              <a:ext cx="1296144" cy="1800200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 rot="16200000">
              <a:off x="2321750" y="1502786"/>
              <a:ext cx="2664296" cy="2052228"/>
            </a:xfrm>
            <a:prstGeom prst="rtTriangle">
              <a:avLst/>
            </a:prstGeom>
            <a:solidFill>
              <a:srgbClr val="FE9C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Волна 6"/>
            <p:cNvSpPr/>
            <p:nvPr/>
          </p:nvSpPr>
          <p:spPr>
            <a:xfrm>
              <a:off x="4716016" y="1484784"/>
              <a:ext cx="1224136" cy="576064"/>
            </a:xfrm>
            <a:prstGeom prst="wave">
              <a:avLst>
                <a:gd name="adj1" fmla="val 13513"/>
                <a:gd name="adj2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716016" y="4077072"/>
              <a:ext cx="720080" cy="720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олилиния 8"/>
          <p:cNvSpPr/>
          <p:nvPr/>
        </p:nvSpPr>
        <p:spPr>
          <a:xfrm>
            <a:off x="4759734" y="4876800"/>
            <a:ext cx="3625708" cy="283029"/>
          </a:xfrm>
          <a:custGeom>
            <a:avLst/>
            <a:gdLst>
              <a:gd name="connsiteX0" fmla="*/ 19095 w 3625708"/>
              <a:gd name="connsiteY0" fmla="*/ 152400 h 283029"/>
              <a:gd name="connsiteX1" fmla="*/ 84409 w 3625708"/>
              <a:gd name="connsiteY1" fmla="*/ 185057 h 283029"/>
              <a:gd name="connsiteX2" fmla="*/ 117066 w 3625708"/>
              <a:gd name="connsiteY2" fmla="*/ 195943 h 283029"/>
              <a:gd name="connsiteX3" fmla="*/ 280352 w 3625708"/>
              <a:gd name="connsiteY3" fmla="*/ 174171 h 283029"/>
              <a:gd name="connsiteX4" fmla="*/ 313009 w 3625708"/>
              <a:gd name="connsiteY4" fmla="*/ 152400 h 283029"/>
              <a:gd name="connsiteX5" fmla="*/ 356552 w 3625708"/>
              <a:gd name="connsiteY5" fmla="*/ 97971 h 283029"/>
              <a:gd name="connsiteX6" fmla="*/ 389209 w 3625708"/>
              <a:gd name="connsiteY6" fmla="*/ 76200 h 283029"/>
              <a:gd name="connsiteX7" fmla="*/ 410980 w 3625708"/>
              <a:gd name="connsiteY7" fmla="*/ 43543 h 283029"/>
              <a:gd name="connsiteX8" fmla="*/ 421866 w 3625708"/>
              <a:gd name="connsiteY8" fmla="*/ 76200 h 283029"/>
              <a:gd name="connsiteX9" fmla="*/ 476295 w 3625708"/>
              <a:gd name="connsiteY9" fmla="*/ 119743 h 283029"/>
              <a:gd name="connsiteX10" fmla="*/ 498066 w 3625708"/>
              <a:gd name="connsiteY10" fmla="*/ 152400 h 283029"/>
              <a:gd name="connsiteX11" fmla="*/ 574266 w 3625708"/>
              <a:gd name="connsiteY11" fmla="*/ 185057 h 283029"/>
              <a:gd name="connsiteX12" fmla="*/ 661352 w 3625708"/>
              <a:gd name="connsiteY12" fmla="*/ 228600 h 283029"/>
              <a:gd name="connsiteX13" fmla="*/ 694009 w 3625708"/>
              <a:gd name="connsiteY13" fmla="*/ 239486 h 283029"/>
              <a:gd name="connsiteX14" fmla="*/ 846409 w 3625708"/>
              <a:gd name="connsiteY14" fmla="*/ 228600 h 283029"/>
              <a:gd name="connsiteX15" fmla="*/ 900837 w 3625708"/>
              <a:gd name="connsiteY15" fmla="*/ 185057 h 283029"/>
              <a:gd name="connsiteX16" fmla="*/ 933495 w 3625708"/>
              <a:gd name="connsiteY16" fmla="*/ 174171 h 283029"/>
              <a:gd name="connsiteX17" fmla="*/ 987923 w 3625708"/>
              <a:gd name="connsiteY17" fmla="*/ 119743 h 283029"/>
              <a:gd name="connsiteX18" fmla="*/ 1009695 w 3625708"/>
              <a:gd name="connsiteY18" fmla="*/ 87086 h 283029"/>
              <a:gd name="connsiteX19" fmla="*/ 1031466 w 3625708"/>
              <a:gd name="connsiteY19" fmla="*/ 65314 h 283029"/>
              <a:gd name="connsiteX20" fmla="*/ 1042352 w 3625708"/>
              <a:gd name="connsiteY20" fmla="*/ 97971 h 283029"/>
              <a:gd name="connsiteX21" fmla="*/ 1085895 w 3625708"/>
              <a:gd name="connsiteY21" fmla="*/ 141514 h 283029"/>
              <a:gd name="connsiteX22" fmla="*/ 1107666 w 3625708"/>
              <a:gd name="connsiteY22" fmla="*/ 163286 h 283029"/>
              <a:gd name="connsiteX23" fmla="*/ 1140323 w 3625708"/>
              <a:gd name="connsiteY23" fmla="*/ 185057 h 283029"/>
              <a:gd name="connsiteX24" fmla="*/ 1162095 w 3625708"/>
              <a:gd name="connsiteY24" fmla="*/ 206829 h 283029"/>
              <a:gd name="connsiteX25" fmla="*/ 1194752 w 3625708"/>
              <a:gd name="connsiteY25" fmla="*/ 217714 h 283029"/>
              <a:gd name="connsiteX26" fmla="*/ 1270952 w 3625708"/>
              <a:gd name="connsiteY26" fmla="*/ 239486 h 283029"/>
              <a:gd name="connsiteX27" fmla="*/ 1412466 w 3625708"/>
              <a:gd name="connsiteY27" fmla="*/ 217714 h 283029"/>
              <a:gd name="connsiteX28" fmla="*/ 1445123 w 3625708"/>
              <a:gd name="connsiteY28" fmla="*/ 195943 h 283029"/>
              <a:gd name="connsiteX29" fmla="*/ 1466895 w 3625708"/>
              <a:gd name="connsiteY29" fmla="*/ 174171 h 283029"/>
              <a:gd name="connsiteX30" fmla="*/ 1532209 w 3625708"/>
              <a:gd name="connsiteY30" fmla="*/ 152400 h 283029"/>
              <a:gd name="connsiteX31" fmla="*/ 1564866 w 3625708"/>
              <a:gd name="connsiteY31" fmla="*/ 76200 h 283029"/>
              <a:gd name="connsiteX32" fmla="*/ 1597523 w 3625708"/>
              <a:gd name="connsiteY32" fmla="*/ 97971 h 283029"/>
              <a:gd name="connsiteX33" fmla="*/ 1608409 w 3625708"/>
              <a:gd name="connsiteY33" fmla="*/ 130629 h 283029"/>
              <a:gd name="connsiteX34" fmla="*/ 1706380 w 3625708"/>
              <a:gd name="connsiteY34" fmla="*/ 185057 h 283029"/>
              <a:gd name="connsiteX35" fmla="*/ 1749923 w 3625708"/>
              <a:gd name="connsiteY35" fmla="*/ 195943 h 283029"/>
              <a:gd name="connsiteX36" fmla="*/ 1869666 w 3625708"/>
              <a:gd name="connsiteY36" fmla="*/ 185057 h 283029"/>
              <a:gd name="connsiteX37" fmla="*/ 1924095 w 3625708"/>
              <a:gd name="connsiteY37" fmla="*/ 141514 h 283029"/>
              <a:gd name="connsiteX38" fmla="*/ 1956752 w 3625708"/>
              <a:gd name="connsiteY38" fmla="*/ 119743 h 283029"/>
              <a:gd name="connsiteX39" fmla="*/ 1967637 w 3625708"/>
              <a:gd name="connsiteY39" fmla="*/ 87086 h 283029"/>
              <a:gd name="connsiteX40" fmla="*/ 1989409 w 3625708"/>
              <a:gd name="connsiteY40" fmla="*/ 65314 h 283029"/>
              <a:gd name="connsiteX41" fmla="*/ 2011180 w 3625708"/>
              <a:gd name="connsiteY41" fmla="*/ 32657 h 283029"/>
              <a:gd name="connsiteX42" fmla="*/ 2022066 w 3625708"/>
              <a:gd name="connsiteY42" fmla="*/ 76200 h 283029"/>
              <a:gd name="connsiteX43" fmla="*/ 2032952 w 3625708"/>
              <a:gd name="connsiteY43" fmla="*/ 130629 h 283029"/>
              <a:gd name="connsiteX44" fmla="*/ 2054723 w 3625708"/>
              <a:gd name="connsiteY44" fmla="*/ 163286 h 283029"/>
              <a:gd name="connsiteX45" fmla="*/ 2065609 w 3625708"/>
              <a:gd name="connsiteY45" fmla="*/ 195943 h 283029"/>
              <a:gd name="connsiteX46" fmla="*/ 2130923 w 3625708"/>
              <a:gd name="connsiteY46" fmla="*/ 228600 h 283029"/>
              <a:gd name="connsiteX47" fmla="*/ 2163580 w 3625708"/>
              <a:gd name="connsiteY47" fmla="*/ 250371 h 283029"/>
              <a:gd name="connsiteX48" fmla="*/ 2294209 w 3625708"/>
              <a:gd name="connsiteY48" fmla="*/ 283029 h 283029"/>
              <a:gd name="connsiteX49" fmla="*/ 2533695 w 3625708"/>
              <a:gd name="connsiteY49" fmla="*/ 272143 h 283029"/>
              <a:gd name="connsiteX50" fmla="*/ 2566352 w 3625708"/>
              <a:gd name="connsiteY50" fmla="*/ 261257 h 283029"/>
              <a:gd name="connsiteX51" fmla="*/ 2620780 w 3625708"/>
              <a:gd name="connsiteY51" fmla="*/ 217714 h 283029"/>
              <a:gd name="connsiteX52" fmla="*/ 2664323 w 3625708"/>
              <a:gd name="connsiteY52" fmla="*/ 130629 h 283029"/>
              <a:gd name="connsiteX53" fmla="*/ 2664323 w 3625708"/>
              <a:gd name="connsiteY53" fmla="*/ 130629 h 283029"/>
              <a:gd name="connsiteX54" fmla="*/ 2686095 w 3625708"/>
              <a:gd name="connsiteY54" fmla="*/ 97971 h 283029"/>
              <a:gd name="connsiteX55" fmla="*/ 2718752 w 3625708"/>
              <a:gd name="connsiteY55" fmla="*/ 119743 h 283029"/>
              <a:gd name="connsiteX56" fmla="*/ 2740523 w 3625708"/>
              <a:gd name="connsiteY56" fmla="*/ 152400 h 283029"/>
              <a:gd name="connsiteX57" fmla="*/ 2784066 w 3625708"/>
              <a:gd name="connsiteY57" fmla="*/ 163286 h 283029"/>
              <a:gd name="connsiteX58" fmla="*/ 2816723 w 3625708"/>
              <a:gd name="connsiteY58" fmla="*/ 185057 h 283029"/>
              <a:gd name="connsiteX59" fmla="*/ 3001780 w 3625708"/>
              <a:gd name="connsiteY59" fmla="*/ 185057 h 283029"/>
              <a:gd name="connsiteX60" fmla="*/ 3067095 w 3625708"/>
              <a:gd name="connsiteY60" fmla="*/ 163286 h 283029"/>
              <a:gd name="connsiteX61" fmla="*/ 3110637 w 3625708"/>
              <a:gd name="connsiteY61" fmla="*/ 65314 h 283029"/>
              <a:gd name="connsiteX62" fmla="*/ 3121523 w 3625708"/>
              <a:gd name="connsiteY62" fmla="*/ 97971 h 283029"/>
              <a:gd name="connsiteX63" fmla="*/ 3175952 w 3625708"/>
              <a:gd name="connsiteY63" fmla="*/ 141514 h 283029"/>
              <a:gd name="connsiteX64" fmla="*/ 3197723 w 3625708"/>
              <a:gd name="connsiteY64" fmla="*/ 163286 h 283029"/>
              <a:gd name="connsiteX65" fmla="*/ 3263037 w 3625708"/>
              <a:gd name="connsiteY65" fmla="*/ 206829 h 283029"/>
              <a:gd name="connsiteX66" fmla="*/ 3350123 w 3625708"/>
              <a:gd name="connsiteY66" fmla="*/ 228600 h 283029"/>
              <a:gd name="connsiteX67" fmla="*/ 3480752 w 3625708"/>
              <a:gd name="connsiteY67" fmla="*/ 206829 h 283029"/>
              <a:gd name="connsiteX68" fmla="*/ 3502523 w 3625708"/>
              <a:gd name="connsiteY68" fmla="*/ 185057 h 283029"/>
              <a:gd name="connsiteX69" fmla="*/ 3535180 w 3625708"/>
              <a:gd name="connsiteY69" fmla="*/ 174171 h 283029"/>
              <a:gd name="connsiteX70" fmla="*/ 3556952 w 3625708"/>
              <a:gd name="connsiteY70" fmla="*/ 152400 h 283029"/>
              <a:gd name="connsiteX71" fmla="*/ 3589609 w 3625708"/>
              <a:gd name="connsiteY71" fmla="*/ 97971 h 283029"/>
              <a:gd name="connsiteX72" fmla="*/ 3600495 w 3625708"/>
              <a:gd name="connsiteY72" fmla="*/ 65314 h 283029"/>
              <a:gd name="connsiteX73" fmla="*/ 3622266 w 3625708"/>
              <a:gd name="connsiteY73" fmla="*/ 32657 h 283029"/>
              <a:gd name="connsiteX74" fmla="*/ 3622266 w 3625708"/>
              <a:gd name="connsiteY74" fmla="*/ 0 h 28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625708" h="283029">
                <a:moveTo>
                  <a:pt x="19095" y="152400"/>
                </a:moveTo>
                <a:cubicBezTo>
                  <a:pt x="101179" y="179762"/>
                  <a:pt x="0" y="142853"/>
                  <a:pt x="84409" y="185057"/>
                </a:cubicBezTo>
                <a:cubicBezTo>
                  <a:pt x="94672" y="190189"/>
                  <a:pt x="106180" y="192314"/>
                  <a:pt x="117066" y="195943"/>
                </a:cubicBezTo>
                <a:cubicBezTo>
                  <a:pt x="146257" y="193510"/>
                  <a:pt x="235885" y="196404"/>
                  <a:pt x="280352" y="174171"/>
                </a:cubicBezTo>
                <a:cubicBezTo>
                  <a:pt x="292054" y="168320"/>
                  <a:pt x="302123" y="159657"/>
                  <a:pt x="313009" y="152400"/>
                </a:cubicBezTo>
                <a:cubicBezTo>
                  <a:pt x="329175" y="128151"/>
                  <a:pt x="334393" y="115698"/>
                  <a:pt x="356552" y="97971"/>
                </a:cubicBezTo>
                <a:cubicBezTo>
                  <a:pt x="366768" y="89798"/>
                  <a:pt x="378323" y="83457"/>
                  <a:pt x="389209" y="76200"/>
                </a:cubicBezTo>
                <a:cubicBezTo>
                  <a:pt x="396466" y="65314"/>
                  <a:pt x="397897" y="43543"/>
                  <a:pt x="410980" y="43543"/>
                </a:cubicBezTo>
                <a:cubicBezTo>
                  <a:pt x="422455" y="43543"/>
                  <a:pt x="416734" y="65937"/>
                  <a:pt x="421866" y="76200"/>
                </a:cubicBezTo>
                <a:cubicBezTo>
                  <a:pt x="441562" y="115591"/>
                  <a:pt x="438628" y="107187"/>
                  <a:pt x="476295" y="119743"/>
                </a:cubicBezTo>
                <a:cubicBezTo>
                  <a:pt x="483552" y="130629"/>
                  <a:pt x="488815" y="143149"/>
                  <a:pt x="498066" y="152400"/>
                </a:cubicBezTo>
                <a:cubicBezTo>
                  <a:pt x="523124" y="177458"/>
                  <a:pt x="540956" y="176729"/>
                  <a:pt x="574266" y="185057"/>
                </a:cubicBezTo>
                <a:cubicBezTo>
                  <a:pt x="612265" y="223057"/>
                  <a:pt x="586300" y="203583"/>
                  <a:pt x="661352" y="228600"/>
                </a:cubicBezTo>
                <a:lnTo>
                  <a:pt x="694009" y="239486"/>
                </a:lnTo>
                <a:cubicBezTo>
                  <a:pt x="744809" y="235857"/>
                  <a:pt x="796255" y="237451"/>
                  <a:pt x="846409" y="228600"/>
                </a:cubicBezTo>
                <a:cubicBezTo>
                  <a:pt x="877277" y="223153"/>
                  <a:pt x="877918" y="198809"/>
                  <a:pt x="900837" y="185057"/>
                </a:cubicBezTo>
                <a:cubicBezTo>
                  <a:pt x="910677" y="179153"/>
                  <a:pt x="922609" y="177800"/>
                  <a:pt x="933495" y="174171"/>
                </a:cubicBezTo>
                <a:cubicBezTo>
                  <a:pt x="991548" y="87090"/>
                  <a:pt x="915355" y="192310"/>
                  <a:pt x="987923" y="119743"/>
                </a:cubicBezTo>
                <a:cubicBezTo>
                  <a:pt x="997174" y="110492"/>
                  <a:pt x="1001522" y="97302"/>
                  <a:pt x="1009695" y="87086"/>
                </a:cubicBezTo>
                <a:cubicBezTo>
                  <a:pt x="1016106" y="79072"/>
                  <a:pt x="1024209" y="72571"/>
                  <a:pt x="1031466" y="65314"/>
                </a:cubicBezTo>
                <a:cubicBezTo>
                  <a:pt x="1035095" y="76200"/>
                  <a:pt x="1035683" y="88634"/>
                  <a:pt x="1042352" y="97971"/>
                </a:cubicBezTo>
                <a:cubicBezTo>
                  <a:pt x="1054283" y="114674"/>
                  <a:pt x="1071381" y="127000"/>
                  <a:pt x="1085895" y="141514"/>
                </a:cubicBezTo>
                <a:cubicBezTo>
                  <a:pt x="1093152" y="148771"/>
                  <a:pt x="1099126" y="157593"/>
                  <a:pt x="1107666" y="163286"/>
                </a:cubicBezTo>
                <a:cubicBezTo>
                  <a:pt x="1118552" y="170543"/>
                  <a:pt x="1130107" y="176884"/>
                  <a:pt x="1140323" y="185057"/>
                </a:cubicBezTo>
                <a:cubicBezTo>
                  <a:pt x="1148337" y="191468"/>
                  <a:pt x="1153294" y="201549"/>
                  <a:pt x="1162095" y="206829"/>
                </a:cubicBezTo>
                <a:cubicBezTo>
                  <a:pt x="1171934" y="212732"/>
                  <a:pt x="1183719" y="214562"/>
                  <a:pt x="1194752" y="217714"/>
                </a:cubicBezTo>
                <a:cubicBezTo>
                  <a:pt x="1290406" y="245043"/>
                  <a:pt x="1192672" y="213392"/>
                  <a:pt x="1270952" y="239486"/>
                </a:cubicBezTo>
                <a:cubicBezTo>
                  <a:pt x="1302177" y="236363"/>
                  <a:pt x="1373234" y="237330"/>
                  <a:pt x="1412466" y="217714"/>
                </a:cubicBezTo>
                <a:cubicBezTo>
                  <a:pt x="1424168" y="211863"/>
                  <a:pt x="1434907" y="204116"/>
                  <a:pt x="1445123" y="195943"/>
                </a:cubicBezTo>
                <a:cubicBezTo>
                  <a:pt x="1453137" y="189532"/>
                  <a:pt x="1457715" y="178761"/>
                  <a:pt x="1466895" y="174171"/>
                </a:cubicBezTo>
                <a:cubicBezTo>
                  <a:pt x="1487421" y="163908"/>
                  <a:pt x="1532209" y="152400"/>
                  <a:pt x="1532209" y="152400"/>
                </a:cubicBezTo>
                <a:cubicBezTo>
                  <a:pt x="1534504" y="143221"/>
                  <a:pt x="1545084" y="80157"/>
                  <a:pt x="1564866" y="76200"/>
                </a:cubicBezTo>
                <a:cubicBezTo>
                  <a:pt x="1577695" y="73634"/>
                  <a:pt x="1586637" y="90714"/>
                  <a:pt x="1597523" y="97971"/>
                </a:cubicBezTo>
                <a:cubicBezTo>
                  <a:pt x="1601152" y="108857"/>
                  <a:pt x="1600295" y="122515"/>
                  <a:pt x="1608409" y="130629"/>
                </a:cubicBezTo>
                <a:cubicBezTo>
                  <a:pt x="1639595" y="161815"/>
                  <a:pt x="1668053" y="174106"/>
                  <a:pt x="1706380" y="185057"/>
                </a:cubicBezTo>
                <a:cubicBezTo>
                  <a:pt x="1720765" y="189167"/>
                  <a:pt x="1735409" y="192314"/>
                  <a:pt x="1749923" y="195943"/>
                </a:cubicBezTo>
                <a:cubicBezTo>
                  <a:pt x="1789837" y="192314"/>
                  <a:pt x="1830477" y="193455"/>
                  <a:pt x="1869666" y="185057"/>
                </a:cubicBezTo>
                <a:cubicBezTo>
                  <a:pt x="1892548" y="180154"/>
                  <a:pt x="1907440" y="154838"/>
                  <a:pt x="1924095" y="141514"/>
                </a:cubicBezTo>
                <a:cubicBezTo>
                  <a:pt x="1934311" y="133341"/>
                  <a:pt x="1945866" y="127000"/>
                  <a:pt x="1956752" y="119743"/>
                </a:cubicBezTo>
                <a:cubicBezTo>
                  <a:pt x="1960380" y="108857"/>
                  <a:pt x="1961734" y="96925"/>
                  <a:pt x="1967637" y="87086"/>
                </a:cubicBezTo>
                <a:cubicBezTo>
                  <a:pt x="1972917" y="78285"/>
                  <a:pt x="1982998" y="73328"/>
                  <a:pt x="1989409" y="65314"/>
                </a:cubicBezTo>
                <a:cubicBezTo>
                  <a:pt x="1997582" y="55098"/>
                  <a:pt x="2003923" y="43543"/>
                  <a:pt x="2011180" y="32657"/>
                </a:cubicBezTo>
                <a:cubicBezTo>
                  <a:pt x="2014809" y="47171"/>
                  <a:pt x="2018820" y="61595"/>
                  <a:pt x="2022066" y="76200"/>
                </a:cubicBezTo>
                <a:cubicBezTo>
                  <a:pt x="2026080" y="94262"/>
                  <a:pt x="2026455" y="113305"/>
                  <a:pt x="2032952" y="130629"/>
                </a:cubicBezTo>
                <a:cubicBezTo>
                  <a:pt x="2037546" y="142879"/>
                  <a:pt x="2048872" y="151584"/>
                  <a:pt x="2054723" y="163286"/>
                </a:cubicBezTo>
                <a:cubicBezTo>
                  <a:pt x="2059855" y="173549"/>
                  <a:pt x="2058441" y="186983"/>
                  <a:pt x="2065609" y="195943"/>
                </a:cubicBezTo>
                <a:cubicBezTo>
                  <a:pt x="2086406" y="221939"/>
                  <a:pt x="2104630" y="215454"/>
                  <a:pt x="2130923" y="228600"/>
                </a:cubicBezTo>
                <a:cubicBezTo>
                  <a:pt x="2142625" y="234451"/>
                  <a:pt x="2151625" y="245058"/>
                  <a:pt x="2163580" y="250371"/>
                </a:cubicBezTo>
                <a:cubicBezTo>
                  <a:pt x="2215334" y="273373"/>
                  <a:pt x="2239439" y="273900"/>
                  <a:pt x="2294209" y="283029"/>
                </a:cubicBezTo>
                <a:cubicBezTo>
                  <a:pt x="2374038" y="279400"/>
                  <a:pt x="2454038" y="278516"/>
                  <a:pt x="2533695" y="272143"/>
                </a:cubicBezTo>
                <a:cubicBezTo>
                  <a:pt x="2545133" y="271228"/>
                  <a:pt x="2557392" y="268425"/>
                  <a:pt x="2566352" y="261257"/>
                </a:cubicBezTo>
                <a:cubicBezTo>
                  <a:pt x="2636692" y="204984"/>
                  <a:pt x="2538696" y="245076"/>
                  <a:pt x="2620780" y="217714"/>
                </a:cubicBezTo>
                <a:cubicBezTo>
                  <a:pt x="2658780" y="179716"/>
                  <a:pt x="2639307" y="205680"/>
                  <a:pt x="2664323" y="130629"/>
                </a:cubicBezTo>
                <a:lnTo>
                  <a:pt x="2664323" y="130629"/>
                </a:lnTo>
                <a:lnTo>
                  <a:pt x="2686095" y="97971"/>
                </a:lnTo>
                <a:cubicBezTo>
                  <a:pt x="2696981" y="105228"/>
                  <a:pt x="2709501" y="110492"/>
                  <a:pt x="2718752" y="119743"/>
                </a:cubicBezTo>
                <a:cubicBezTo>
                  <a:pt x="2728003" y="128994"/>
                  <a:pt x="2729637" y="145143"/>
                  <a:pt x="2740523" y="152400"/>
                </a:cubicBezTo>
                <a:cubicBezTo>
                  <a:pt x="2752971" y="160699"/>
                  <a:pt x="2769552" y="159657"/>
                  <a:pt x="2784066" y="163286"/>
                </a:cubicBezTo>
                <a:cubicBezTo>
                  <a:pt x="2794952" y="170543"/>
                  <a:pt x="2805021" y="179206"/>
                  <a:pt x="2816723" y="185057"/>
                </a:cubicBezTo>
                <a:cubicBezTo>
                  <a:pt x="2874080" y="213736"/>
                  <a:pt x="2942752" y="189273"/>
                  <a:pt x="3001780" y="185057"/>
                </a:cubicBezTo>
                <a:cubicBezTo>
                  <a:pt x="3023552" y="177800"/>
                  <a:pt x="3059838" y="185058"/>
                  <a:pt x="3067095" y="163286"/>
                </a:cubicBezTo>
                <a:cubicBezTo>
                  <a:pt x="3093003" y="85559"/>
                  <a:pt x="3076136" y="117066"/>
                  <a:pt x="3110637" y="65314"/>
                </a:cubicBezTo>
                <a:cubicBezTo>
                  <a:pt x="3114266" y="76200"/>
                  <a:pt x="3115619" y="88132"/>
                  <a:pt x="3121523" y="97971"/>
                </a:cubicBezTo>
                <a:cubicBezTo>
                  <a:pt x="3133655" y="118191"/>
                  <a:pt x="3158836" y="127821"/>
                  <a:pt x="3175952" y="141514"/>
                </a:cubicBezTo>
                <a:cubicBezTo>
                  <a:pt x="3183966" y="147925"/>
                  <a:pt x="3189513" y="157128"/>
                  <a:pt x="3197723" y="163286"/>
                </a:cubicBezTo>
                <a:cubicBezTo>
                  <a:pt x="3218656" y="178986"/>
                  <a:pt x="3237379" y="201698"/>
                  <a:pt x="3263037" y="206829"/>
                </a:cubicBezTo>
                <a:cubicBezTo>
                  <a:pt x="3328718" y="219964"/>
                  <a:pt x="3299913" y="211863"/>
                  <a:pt x="3350123" y="228600"/>
                </a:cubicBezTo>
                <a:cubicBezTo>
                  <a:pt x="3358287" y="227579"/>
                  <a:pt x="3456781" y="218815"/>
                  <a:pt x="3480752" y="206829"/>
                </a:cubicBezTo>
                <a:cubicBezTo>
                  <a:pt x="3489932" y="202239"/>
                  <a:pt x="3493722" y="190338"/>
                  <a:pt x="3502523" y="185057"/>
                </a:cubicBezTo>
                <a:cubicBezTo>
                  <a:pt x="3512362" y="179153"/>
                  <a:pt x="3524294" y="177800"/>
                  <a:pt x="3535180" y="174171"/>
                </a:cubicBezTo>
                <a:cubicBezTo>
                  <a:pt x="3542437" y="166914"/>
                  <a:pt x="3551672" y="161201"/>
                  <a:pt x="3556952" y="152400"/>
                </a:cubicBezTo>
                <a:cubicBezTo>
                  <a:pt x="3599348" y="81741"/>
                  <a:pt x="3534441" y="153139"/>
                  <a:pt x="3589609" y="97971"/>
                </a:cubicBezTo>
                <a:cubicBezTo>
                  <a:pt x="3593238" y="87085"/>
                  <a:pt x="3595363" y="75577"/>
                  <a:pt x="3600495" y="65314"/>
                </a:cubicBezTo>
                <a:cubicBezTo>
                  <a:pt x="3606346" y="53612"/>
                  <a:pt x="3618129" y="45069"/>
                  <a:pt x="3622266" y="32657"/>
                </a:cubicBezTo>
                <a:cubicBezTo>
                  <a:pt x="3625708" y="22330"/>
                  <a:pt x="3622266" y="10886"/>
                  <a:pt x="3622266" y="0"/>
                </a:cubicBezTo>
              </a:path>
            </a:pathLst>
          </a:custGeom>
          <a:noFill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421086" y="4648200"/>
            <a:ext cx="2438400" cy="206829"/>
          </a:xfrm>
          <a:custGeom>
            <a:avLst/>
            <a:gdLst>
              <a:gd name="connsiteX0" fmla="*/ 0 w 2438400"/>
              <a:gd name="connsiteY0" fmla="*/ 10886 h 206829"/>
              <a:gd name="connsiteX1" fmla="*/ 21771 w 2438400"/>
              <a:gd name="connsiteY1" fmla="*/ 43543 h 206829"/>
              <a:gd name="connsiteX2" fmla="*/ 130628 w 2438400"/>
              <a:gd name="connsiteY2" fmla="*/ 130629 h 206829"/>
              <a:gd name="connsiteX3" fmla="*/ 195943 w 2438400"/>
              <a:gd name="connsiteY3" fmla="*/ 141514 h 206829"/>
              <a:gd name="connsiteX4" fmla="*/ 326571 w 2438400"/>
              <a:gd name="connsiteY4" fmla="*/ 130629 h 206829"/>
              <a:gd name="connsiteX5" fmla="*/ 381000 w 2438400"/>
              <a:gd name="connsiteY5" fmla="*/ 97971 h 206829"/>
              <a:gd name="connsiteX6" fmla="*/ 413657 w 2438400"/>
              <a:gd name="connsiteY6" fmla="*/ 87086 h 206829"/>
              <a:gd name="connsiteX7" fmla="*/ 468085 w 2438400"/>
              <a:gd name="connsiteY7" fmla="*/ 0 h 206829"/>
              <a:gd name="connsiteX8" fmla="*/ 489857 w 2438400"/>
              <a:gd name="connsiteY8" fmla="*/ 21771 h 206829"/>
              <a:gd name="connsiteX9" fmla="*/ 500743 w 2438400"/>
              <a:gd name="connsiteY9" fmla="*/ 54429 h 206829"/>
              <a:gd name="connsiteX10" fmla="*/ 533400 w 2438400"/>
              <a:gd name="connsiteY10" fmla="*/ 76200 h 206829"/>
              <a:gd name="connsiteX11" fmla="*/ 598714 w 2438400"/>
              <a:gd name="connsiteY11" fmla="*/ 130629 h 206829"/>
              <a:gd name="connsiteX12" fmla="*/ 674914 w 2438400"/>
              <a:gd name="connsiteY12" fmla="*/ 141514 h 206829"/>
              <a:gd name="connsiteX13" fmla="*/ 751114 w 2438400"/>
              <a:gd name="connsiteY13" fmla="*/ 119743 h 206829"/>
              <a:gd name="connsiteX14" fmla="*/ 805543 w 2438400"/>
              <a:gd name="connsiteY14" fmla="*/ 76200 h 206829"/>
              <a:gd name="connsiteX15" fmla="*/ 838200 w 2438400"/>
              <a:gd name="connsiteY15" fmla="*/ 21771 h 206829"/>
              <a:gd name="connsiteX16" fmla="*/ 859971 w 2438400"/>
              <a:gd name="connsiteY16" fmla="*/ 43543 h 206829"/>
              <a:gd name="connsiteX17" fmla="*/ 870857 w 2438400"/>
              <a:gd name="connsiteY17" fmla="*/ 76200 h 206829"/>
              <a:gd name="connsiteX18" fmla="*/ 914400 w 2438400"/>
              <a:gd name="connsiteY18" fmla="*/ 130629 h 206829"/>
              <a:gd name="connsiteX19" fmla="*/ 947057 w 2438400"/>
              <a:gd name="connsiteY19" fmla="*/ 152400 h 206829"/>
              <a:gd name="connsiteX20" fmla="*/ 1012371 w 2438400"/>
              <a:gd name="connsiteY20" fmla="*/ 174171 h 206829"/>
              <a:gd name="connsiteX21" fmla="*/ 1045028 w 2438400"/>
              <a:gd name="connsiteY21" fmla="*/ 185057 h 206829"/>
              <a:gd name="connsiteX22" fmla="*/ 1077685 w 2438400"/>
              <a:gd name="connsiteY22" fmla="*/ 195943 h 206829"/>
              <a:gd name="connsiteX23" fmla="*/ 1175657 w 2438400"/>
              <a:gd name="connsiteY23" fmla="*/ 185057 h 206829"/>
              <a:gd name="connsiteX24" fmla="*/ 1208314 w 2438400"/>
              <a:gd name="connsiteY24" fmla="*/ 163286 h 206829"/>
              <a:gd name="connsiteX25" fmla="*/ 1284514 w 2438400"/>
              <a:gd name="connsiteY25" fmla="*/ 97971 h 206829"/>
              <a:gd name="connsiteX26" fmla="*/ 1306285 w 2438400"/>
              <a:gd name="connsiteY26" fmla="*/ 65314 h 206829"/>
              <a:gd name="connsiteX27" fmla="*/ 1328057 w 2438400"/>
              <a:gd name="connsiteY27" fmla="*/ 43543 h 206829"/>
              <a:gd name="connsiteX28" fmla="*/ 1349828 w 2438400"/>
              <a:gd name="connsiteY28" fmla="*/ 76200 h 206829"/>
              <a:gd name="connsiteX29" fmla="*/ 1393371 w 2438400"/>
              <a:gd name="connsiteY29" fmla="*/ 119743 h 206829"/>
              <a:gd name="connsiteX30" fmla="*/ 1415143 w 2438400"/>
              <a:gd name="connsiteY30" fmla="*/ 141514 h 206829"/>
              <a:gd name="connsiteX31" fmla="*/ 1426028 w 2438400"/>
              <a:gd name="connsiteY31" fmla="*/ 174171 h 206829"/>
              <a:gd name="connsiteX32" fmla="*/ 1458685 w 2438400"/>
              <a:gd name="connsiteY32" fmla="*/ 185057 h 206829"/>
              <a:gd name="connsiteX33" fmla="*/ 1491343 w 2438400"/>
              <a:gd name="connsiteY33" fmla="*/ 206829 h 206829"/>
              <a:gd name="connsiteX34" fmla="*/ 1676400 w 2438400"/>
              <a:gd name="connsiteY34" fmla="*/ 195943 h 206829"/>
              <a:gd name="connsiteX35" fmla="*/ 1719943 w 2438400"/>
              <a:gd name="connsiteY35" fmla="*/ 185057 h 206829"/>
              <a:gd name="connsiteX36" fmla="*/ 1774371 w 2438400"/>
              <a:gd name="connsiteY36" fmla="*/ 141514 h 206829"/>
              <a:gd name="connsiteX37" fmla="*/ 1807028 w 2438400"/>
              <a:gd name="connsiteY37" fmla="*/ 43543 h 206829"/>
              <a:gd name="connsiteX38" fmla="*/ 1817914 w 2438400"/>
              <a:gd name="connsiteY38" fmla="*/ 10886 h 206829"/>
              <a:gd name="connsiteX39" fmla="*/ 1850571 w 2438400"/>
              <a:gd name="connsiteY39" fmla="*/ 97971 h 206829"/>
              <a:gd name="connsiteX40" fmla="*/ 1861457 w 2438400"/>
              <a:gd name="connsiteY40" fmla="*/ 130629 h 206829"/>
              <a:gd name="connsiteX41" fmla="*/ 1894114 w 2438400"/>
              <a:gd name="connsiteY41" fmla="*/ 141514 h 206829"/>
              <a:gd name="connsiteX42" fmla="*/ 1959428 w 2438400"/>
              <a:gd name="connsiteY42" fmla="*/ 185057 h 206829"/>
              <a:gd name="connsiteX43" fmla="*/ 2024743 w 2438400"/>
              <a:gd name="connsiteY43" fmla="*/ 206829 h 206829"/>
              <a:gd name="connsiteX44" fmla="*/ 2242457 w 2438400"/>
              <a:gd name="connsiteY44" fmla="*/ 195943 h 206829"/>
              <a:gd name="connsiteX45" fmla="*/ 2275114 w 2438400"/>
              <a:gd name="connsiteY45" fmla="*/ 174171 h 206829"/>
              <a:gd name="connsiteX46" fmla="*/ 2307771 w 2438400"/>
              <a:gd name="connsiteY46" fmla="*/ 163286 h 206829"/>
              <a:gd name="connsiteX47" fmla="*/ 2394857 w 2438400"/>
              <a:gd name="connsiteY47" fmla="*/ 97971 h 206829"/>
              <a:gd name="connsiteX48" fmla="*/ 2416628 w 2438400"/>
              <a:gd name="connsiteY48" fmla="*/ 65314 h 206829"/>
              <a:gd name="connsiteX49" fmla="*/ 2438400 w 2438400"/>
              <a:gd name="connsiteY49" fmla="*/ 43543 h 20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38400" h="206829">
                <a:moveTo>
                  <a:pt x="0" y="10886"/>
                </a:moveTo>
                <a:cubicBezTo>
                  <a:pt x="7257" y="21772"/>
                  <a:pt x="13257" y="33610"/>
                  <a:pt x="21771" y="43543"/>
                </a:cubicBezTo>
                <a:cubicBezTo>
                  <a:pt x="41157" y="66160"/>
                  <a:pt x="102614" y="125960"/>
                  <a:pt x="130628" y="130629"/>
                </a:cubicBezTo>
                <a:lnTo>
                  <a:pt x="195943" y="141514"/>
                </a:lnTo>
                <a:cubicBezTo>
                  <a:pt x="239486" y="137886"/>
                  <a:pt x="283261" y="136404"/>
                  <a:pt x="326571" y="130629"/>
                </a:cubicBezTo>
                <a:cubicBezTo>
                  <a:pt x="379435" y="123581"/>
                  <a:pt x="341749" y="121521"/>
                  <a:pt x="381000" y="97971"/>
                </a:cubicBezTo>
                <a:cubicBezTo>
                  <a:pt x="390839" y="92068"/>
                  <a:pt x="402771" y="90714"/>
                  <a:pt x="413657" y="87086"/>
                </a:cubicBezTo>
                <a:cubicBezTo>
                  <a:pt x="467779" y="32964"/>
                  <a:pt x="452222" y="63457"/>
                  <a:pt x="468085" y="0"/>
                </a:cubicBezTo>
                <a:cubicBezTo>
                  <a:pt x="475342" y="7257"/>
                  <a:pt x="484577" y="12970"/>
                  <a:pt x="489857" y="21771"/>
                </a:cubicBezTo>
                <a:cubicBezTo>
                  <a:pt x="495761" y="31611"/>
                  <a:pt x="493575" y="45469"/>
                  <a:pt x="500743" y="54429"/>
                </a:cubicBezTo>
                <a:cubicBezTo>
                  <a:pt x="508916" y="64645"/>
                  <a:pt x="523349" y="67825"/>
                  <a:pt x="533400" y="76200"/>
                </a:cubicBezTo>
                <a:cubicBezTo>
                  <a:pt x="551622" y="91385"/>
                  <a:pt x="573378" y="123028"/>
                  <a:pt x="598714" y="130629"/>
                </a:cubicBezTo>
                <a:cubicBezTo>
                  <a:pt x="623290" y="138002"/>
                  <a:pt x="649514" y="137886"/>
                  <a:pt x="674914" y="141514"/>
                </a:cubicBezTo>
                <a:cubicBezTo>
                  <a:pt x="700314" y="134257"/>
                  <a:pt x="726587" y="129554"/>
                  <a:pt x="751114" y="119743"/>
                </a:cubicBezTo>
                <a:cubicBezTo>
                  <a:pt x="773998" y="110589"/>
                  <a:pt x="788885" y="92857"/>
                  <a:pt x="805543" y="76200"/>
                </a:cubicBezTo>
                <a:cubicBezTo>
                  <a:pt x="808537" y="67218"/>
                  <a:pt x="818276" y="21771"/>
                  <a:pt x="838200" y="21771"/>
                </a:cubicBezTo>
                <a:cubicBezTo>
                  <a:pt x="848463" y="21771"/>
                  <a:pt x="852714" y="36286"/>
                  <a:pt x="859971" y="43543"/>
                </a:cubicBezTo>
                <a:cubicBezTo>
                  <a:pt x="863600" y="54429"/>
                  <a:pt x="865725" y="65937"/>
                  <a:pt x="870857" y="76200"/>
                </a:cubicBezTo>
                <a:cubicBezTo>
                  <a:pt x="880287" y="95061"/>
                  <a:pt x="897524" y="117129"/>
                  <a:pt x="914400" y="130629"/>
                </a:cubicBezTo>
                <a:cubicBezTo>
                  <a:pt x="924616" y="138802"/>
                  <a:pt x="935102" y="147087"/>
                  <a:pt x="947057" y="152400"/>
                </a:cubicBezTo>
                <a:cubicBezTo>
                  <a:pt x="968028" y="161720"/>
                  <a:pt x="990600" y="166914"/>
                  <a:pt x="1012371" y="174171"/>
                </a:cubicBezTo>
                <a:lnTo>
                  <a:pt x="1045028" y="185057"/>
                </a:lnTo>
                <a:lnTo>
                  <a:pt x="1077685" y="195943"/>
                </a:lnTo>
                <a:cubicBezTo>
                  <a:pt x="1110342" y="192314"/>
                  <a:pt x="1143780" y="193026"/>
                  <a:pt x="1175657" y="185057"/>
                </a:cubicBezTo>
                <a:cubicBezTo>
                  <a:pt x="1188349" y="181884"/>
                  <a:pt x="1198381" y="171800"/>
                  <a:pt x="1208314" y="163286"/>
                </a:cubicBezTo>
                <a:cubicBezTo>
                  <a:pt x="1300710" y="84090"/>
                  <a:pt x="1209537" y="147957"/>
                  <a:pt x="1284514" y="97971"/>
                </a:cubicBezTo>
                <a:cubicBezTo>
                  <a:pt x="1291771" y="87085"/>
                  <a:pt x="1298112" y="75530"/>
                  <a:pt x="1306285" y="65314"/>
                </a:cubicBezTo>
                <a:cubicBezTo>
                  <a:pt x="1312696" y="57300"/>
                  <a:pt x="1318100" y="41054"/>
                  <a:pt x="1328057" y="43543"/>
                </a:cubicBezTo>
                <a:cubicBezTo>
                  <a:pt x="1340749" y="46716"/>
                  <a:pt x="1341314" y="66267"/>
                  <a:pt x="1349828" y="76200"/>
                </a:cubicBezTo>
                <a:cubicBezTo>
                  <a:pt x="1363186" y="91785"/>
                  <a:pt x="1378857" y="105229"/>
                  <a:pt x="1393371" y="119743"/>
                </a:cubicBezTo>
                <a:lnTo>
                  <a:pt x="1415143" y="141514"/>
                </a:lnTo>
                <a:cubicBezTo>
                  <a:pt x="1418771" y="152400"/>
                  <a:pt x="1417914" y="166057"/>
                  <a:pt x="1426028" y="174171"/>
                </a:cubicBezTo>
                <a:cubicBezTo>
                  <a:pt x="1434142" y="182285"/>
                  <a:pt x="1448422" y="179925"/>
                  <a:pt x="1458685" y="185057"/>
                </a:cubicBezTo>
                <a:cubicBezTo>
                  <a:pt x="1470387" y="190908"/>
                  <a:pt x="1480457" y="199572"/>
                  <a:pt x="1491343" y="206829"/>
                </a:cubicBezTo>
                <a:cubicBezTo>
                  <a:pt x="1553029" y="203200"/>
                  <a:pt x="1614886" y="201802"/>
                  <a:pt x="1676400" y="195943"/>
                </a:cubicBezTo>
                <a:cubicBezTo>
                  <a:pt x="1691294" y="194525"/>
                  <a:pt x="1706192" y="190950"/>
                  <a:pt x="1719943" y="185057"/>
                </a:cubicBezTo>
                <a:cubicBezTo>
                  <a:pt x="1743976" y="174757"/>
                  <a:pt x="1756813" y="159073"/>
                  <a:pt x="1774371" y="141514"/>
                </a:cubicBezTo>
                <a:lnTo>
                  <a:pt x="1807028" y="43543"/>
                </a:lnTo>
                <a:lnTo>
                  <a:pt x="1817914" y="10886"/>
                </a:lnTo>
                <a:cubicBezTo>
                  <a:pt x="1838917" y="115897"/>
                  <a:pt x="1813198" y="23223"/>
                  <a:pt x="1850571" y="97971"/>
                </a:cubicBezTo>
                <a:cubicBezTo>
                  <a:pt x="1855703" y="108234"/>
                  <a:pt x="1853343" y="122515"/>
                  <a:pt x="1861457" y="130629"/>
                </a:cubicBezTo>
                <a:cubicBezTo>
                  <a:pt x="1869571" y="138743"/>
                  <a:pt x="1883228" y="137886"/>
                  <a:pt x="1894114" y="141514"/>
                </a:cubicBezTo>
                <a:cubicBezTo>
                  <a:pt x="1921803" y="169204"/>
                  <a:pt x="1915491" y="167482"/>
                  <a:pt x="1959428" y="185057"/>
                </a:cubicBezTo>
                <a:cubicBezTo>
                  <a:pt x="1980736" y="193580"/>
                  <a:pt x="2024743" y="206829"/>
                  <a:pt x="2024743" y="206829"/>
                </a:cubicBezTo>
                <a:cubicBezTo>
                  <a:pt x="2097314" y="203200"/>
                  <a:pt x="2170405" y="205341"/>
                  <a:pt x="2242457" y="195943"/>
                </a:cubicBezTo>
                <a:cubicBezTo>
                  <a:pt x="2255430" y="194251"/>
                  <a:pt x="2263412" y="180022"/>
                  <a:pt x="2275114" y="174171"/>
                </a:cubicBezTo>
                <a:cubicBezTo>
                  <a:pt x="2285377" y="169039"/>
                  <a:pt x="2296885" y="166914"/>
                  <a:pt x="2307771" y="163286"/>
                </a:cubicBezTo>
                <a:cubicBezTo>
                  <a:pt x="2370314" y="100743"/>
                  <a:pt x="2337859" y="116971"/>
                  <a:pt x="2394857" y="97971"/>
                </a:cubicBezTo>
                <a:cubicBezTo>
                  <a:pt x="2402114" y="87085"/>
                  <a:pt x="2408455" y="75530"/>
                  <a:pt x="2416628" y="65314"/>
                </a:cubicBezTo>
                <a:cubicBezTo>
                  <a:pt x="2423039" y="57300"/>
                  <a:pt x="2438400" y="43543"/>
                  <a:pt x="2438400" y="43543"/>
                </a:cubicBezTo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545466" y="4705607"/>
            <a:ext cx="4111243" cy="693707"/>
          </a:xfrm>
          <a:custGeom>
            <a:avLst/>
            <a:gdLst>
              <a:gd name="connsiteX0" fmla="*/ 4763 w 4111243"/>
              <a:gd name="connsiteY0" fmla="*/ 280050 h 693707"/>
              <a:gd name="connsiteX1" fmla="*/ 37420 w 4111243"/>
              <a:gd name="connsiteY1" fmla="*/ 378022 h 693707"/>
              <a:gd name="connsiteX2" fmla="*/ 70077 w 4111243"/>
              <a:gd name="connsiteY2" fmla="*/ 388907 h 693707"/>
              <a:gd name="connsiteX3" fmla="*/ 146277 w 4111243"/>
              <a:gd name="connsiteY3" fmla="*/ 454222 h 693707"/>
              <a:gd name="connsiteX4" fmla="*/ 178934 w 4111243"/>
              <a:gd name="connsiteY4" fmla="*/ 465107 h 693707"/>
              <a:gd name="connsiteX5" fmla="*/ 211591 w 4111243"/>
              <a:gd name="connsiteY5" fmla="*/ 497764 h 693707"/>
              <a:gd name="connsiteX6" fmla="*/ 244248 w 4111243"/>
              <a:gd name="connsiteY6" fmla="*/ 508650 h 693707"/>
              <a:gd name="connsiteX7" fmla="*/ 276905 w 4111243"/>
              <a:gd name="connsiteY7" fmla="*/ 530422 h 693707"/>
              <a:gd name="connsiteX8" fmla="*/ 320448 w 4111243"/>
              <a:gd name="connsiteY8" fmla="*/ 552193 h 693707"/>
              <a:gd name="connsiteX9" fmla="*/ 353105 w 4111243"/>
              <a:gd name="connsiteY9" fmla="*/ 563079 h 693707"/>
              <a:gd name="connsiteX10" fmla="*/ 385763 w 4111243"/>
              <a:gd name="connsiteY10" fmla="*/ 584850 h 693707"/>
              <a:gd name="connsiteX11" fmla="*/ 461963 w 4111243"/>
              <a:gd name="connsiteY11" fmla="*/ 606622 h 693707"/>
              <a:gd name="connsiteX12" fmla="*/ 538163 w 4111243"/>
              <a:gd name="connsiteY12" fmla="*/ 628393 h 693707"/>
              <a:gd name="connsiteX13" fmla="*/ 614363 w 4111243"/>
              <a:gd name="connsiteY13" fmla="*/ 639279 h 693707"/>
              <a:gd name="connsiteX14" fmla="*/ 647020 w 4111243"/>
              <a:gd name="connsiteY14" fmla="*/ 650164 h 693707"/>
              <a:gd name="connsiteX15" fmla="*/ 930048 w 4111243"/>
              <a:gd name="connsiteY15" fmla="*/ 639279 h 693707"/>
              <a:gd name="connsiteX16" fmla="*/ 995363 w 4111243"/>
              <a:gd name="connsiteY16" fmla="*/ 606622 h 693707"/>
              <a:gd name="connsiteX17" fmla="*/ 1028020 w 4111243"/>
              <a:gd name="connsiteY17" fmla="*/ 595736 h 693707"/>
              <a:gd name="connsiteX18" fmla="*/ 1060677 w 4111243"/>
              <a:gd name="connsiteY18" fmla="*/ 573964 h 693707"/>
              <a:gd name="connsiteX19" fmla="*/ 1104220 w 4111243"/>
              <a:gd name="connsiteY19" fmla="*/ 552193 h 693707"/>
              <a:gd name="connsiteX20" fmla="*/ 1147763 w 4111243"/>
              <a:gd name="connsiteY20" fmla="*/ 508650 h 693707"/>
              <a:gd name="connsiteX21" fmla="*/ 1245734 w 4111243"/>
              <a:gd name="connsiteY21" fmla="*/ 475993 h 693707"/>
              <a:gd name="connsiteX22" fmla="*/ 1311048 w 4111243"/>
              <a:gd name="connsiteY22" fmla="*/ 432450 h 693707"/>
              <a:gd name="connsiteX23" fmla="*/ 1365477 w 4111243"/>
              <a:gd name="connsiteY23" fmla="*/ 399793 h 693707"/>
              <a:gd name="connsiteX24" fmla="*/ 1387248 w 4111243"/>
              <a:gd name="connsiteY24" fmla="*/ 367136 h 693707"/>
              <a:gd name="connsiteX25" fmla="*/ 1409020 w 4111243"/>
              <a:gd name="connsiteY25" fmla="*/ 345364 h 693707"/>
              <a:gd name="connsiteX26" fmla="*/ 1419905 w 4111243"/>
              <a:gd name="connsiteY26" fmla="*/ 312707 h 693707"/>
              <a:gd name="connsiteX27" fmla="*/ 1463448 w 4111243"/>
              <a:gd name="connsiteY27" fmla="*/ 269164 h 693707"/>
              <a:gd name="connsiteX28" fmla="*/ 1506991 w 4111243"/>
              <a:gd name="connsiteY28" fmla="*/ 367136 h 693707"/>
              <a:gd name="connsiteX29" fmla="*/ 1539648 w 4111243"/>
              <a:gd name="connsiteY29" fmla="*/ 443336 h 693707"/>
              <a:gd name="connsiteX30" fmla="*/ 1550534 w 4111243"/>
              <a:gd name="connsiteY30" fmla="*/ 475993 h 693707"/>
              <a:gd name="connsiteX31" fmla="*/ 1594077 w 4111243"/>
              <a:gd name="connsiteY31" fmla="*/ 530422 h 693707"/>
              <a:gd name="connsiteX32" fmla="*/ 1626734 w 4111243"/>
              <a:gd name="connsiteY32" fmla="*/ 595736 h 693707"/>
              <a:gd name="connsiteX33" fmla="*/ 1757363 w 4111243"/>
              <a:gd name="connsiteY33" fmla="*/ 661050 h 693707"/>
              <a:gd name="connsiteX34" fmla="*/ 1822677 w 4111243"/>
              <a:gd name="connsiteY34" fmla="*/ 682822 h 693707"/>
              <a:gd name="connsiteX35" fmla="*/ 1855334 w 4111243"/>
              <a:gd name="connsiteY35" fmla="*/ 693707 h 693707"/>
              <a:gd name="connsiteX36" fmla="*/ 2062163 w 4111243"/>
              <a:gd name="connsiteY36" fmla="*/ 671936 h 693707"/>
              <a:gd name="connsiteX37" fmla="*/ 2127477 w 4111243"/>
              <a:gd name="connsiteY37" fmla="*/ 650164 h 693707"/>
              <a:gd name="connsiteX38" fmla="*/ 2160134 w 4111243"/>
              <a:gd name="connsiteY38" fmla="*/ 639279 h 693707"/>
              <a:gd name="connsiteX39" fmla="*/ 2214563 w 4111243"/>
              <a:gd name="connsiteY39" fmla="*/ 628393 h 693707"/>
              <a:gd name="connsiteX40" fmla="*/ 2247220 w 4111243"/>
              <a:gd name="connsiteY40" fmla="*/ 595736 h 693707"/>
              <a:gd name="connsiteX41" fmla="*/ 2301648 w 4111243"/>
              <a:gd name="connsiteY41" fmla="*/ 584850 h 693707"/>
              <a:gd name="connsiteX42" fmla="*/ 2334305 w 4111243"/>
              <a:gd name="connsiteY42" fmla="*/ 573964 h 693707"/>
              <a:gd name="connsiteX43" fmla="*/ 2388734 w 4111243"/>
              <a:gd name="connsiteY43" fmla="*/ 541307 h 693707"/>
              <a:gd name="connsiteX44" fmla="*/ 2454048 w 4111243"/>
              <a:gd name="connsiteY44" fmla="*/ 497764 h 693707"/>
              <a:gd name="connsiteX45" fmla="*/ 2486705 w 4111243"/>
              <a:gd name="connsiteY45" fmla="*/ 475993 h 693707"/>
              <a:gd name="connsiteX46" fmla="*/ 2541134 w 4111243"/>
              <a:gd name="connsiteY46" fmla="*/ 421564 h 693707"/>
              <a:gd name="connsiteX47" fmla="*/ 2584677 w 4111243"/>
              <a:gd name="connsiteY47" fmla="*/ 367136 h 693707"/>
              <a:gd name="connsiteX48" fmla="*/ 2628220 w 4111243"/>
              <a:gd name="connsiteY48" fmla="*/ 312707 h 693707"/>
              <a:gd name="connsiteX49" fmla="*/ 2660877 w 4111243"/>
              <a:gd name="connsiteY49" fmla="*/ 258279 h 693707"/>
              <a:gd name="connsiteX50" fmla="*/ 2671763 w 4111243"/>
              <a:gd name="connsiteY50" fmla="*/ 290936 h 693707"/>
              <a:gd name="connsiteX51" fmla="*/ 2737077 w 4111243"/>
              <a:gd name="connsiteY51" fmla="*/ 378022 h 693707"/>
              <a:gd name="connsiteX52" fmla="*/ 2780620 w 4111243"/>
              <a:gd name="connsiteY52" fmla="*/ 410679 h 693707"/>
              <a:gd name="connsiteX53" fmla="*/ 2802391 w 4111243"/>
              <a:gd name="connsiteY53" fmla="*/ 443336 h 693707"/>
              <a:gd name="connsiteX54" fmla="*/ 2889477 w 4111243"/>
              <a:gd name="connsiteY54" fmla="*/ 508650 h 693707"/>
              <a:gd name="connsiteX55" fmla="*/ 2922134 w 4111243"/>
              <a:gd name="connsiteY55" fmla="*/ 519536 h 693707"/>
              <a:gd name="connsiteX56" fmla="*/ 2998334 w 4111243"/>
              <a:gd name="connsiteY56" fmla="*/ 563079 h 693707"/>
              <a:gd name="connsiteX57" fmla="*/ 3139848 w 4111243"/>
              <a:gd name="connsiteY57" fmla="*/ 617507 h 693707"/>
              <a:gd name="connsiteX58" fmla="*/ 3194277 w 4111243"/>
              <a:gd name="connsiteY58" fmla="*/ 639279 h 693707"/>
              <a:gd name="connsiteX59" fmla="*/ 3259591 w 4111243"/>
              <a:gd name="connsiteY59" fmla="*/ 661050 h 693707"/>
              <a:gd name="connsiteX60" fmla="*/ 3411991 w 4111243"/>
              <a:gd name="connsiteY60" fmla="*/ 650164 h 693707"/>
              <a:gd name="connsiteX61" fmla="*/ 3520848 w 4111243"/>
              <a:gd name="connsiteY61" fmla="*/ 617507 h 693707"/>
              <a:gd name="connsiteX62" fmla="*/ 3564391 w 4111243"/>
              <a:gd name="connsiteY62" fmla="*/ 606622 h 693707"/>
              <a:gd name="connsiteX63" fmla="*/ 3629705 w 4111243"/>
              <a:gd name="connsiteY63" fmla="*/ 563079 h 693707"/>
              <a:gd name="connsiteX64" fmla="*/ 3662363 w 4111243"/>
              <a:gd name="connsiteY64" fmla="*/ 552193 h 693707"/>
              <a:gd name="connsiteX65" fmla="*/ 3727677 w 4111243"/>
              <a:gd name="connsiteY65" fmla="*/ 508650 h 693707"/>
              <a:gd name="connsiteX66" fmla="*/ 3771220 w 4111243"/>
              <a:gd name="connsiteY66" fmla="*/ 486879 h 693707"/>
              <a:gd name="connsiteX67" fmla="*/ 3814763 w 4111243"/>
              <a:gd name="connsiteY67" fmla="*/ 443336 h 693707"/>
              <a:gd name="connsiteX68" fmla="*/ 3836534 w 4111243"/>
              <a:gd name="connsiteY68" fmla="*/ 410679 h 693707"/>
              <a:gd name="connsiteX69" fmla="*/ 3869191 w 4111243"/>
              <a:gd name="connsiteY69" fmla="*/ 388907 h 693707"/>
              <a:gd name="connsiteX70" fmla="*/ 3912734 w 4111243"/>
              <a:gd name="connsiteY70" fmla="*/ 345364 h 693707"/>
              <a:gd name="connsiteX71" fmla="*/ 3945391 w 4111243"/>
              <a:gd name="connsiteY71" fmla="*/ 280050 h 693707"/>
              <a:gd name="connsiteX72" fmla="*/ 3988934 w 4111243"/>
              <a:gd name="connsiteY72" fmla="*/ 225622 h 693707"/>
              <a:gd name="connsiteX73" fmla="*/ 4010705 w 4111243"/>
              <a:gd name="connsiteY73" fmla="*/ 171193 h 693707"/>
              <a:gd name="connsiteX74" fmla="*/ 4032477 w 4111243"/>
              <a:gd name="connsiteY74" fmla="*/ 138536 h 693707"/>
              <a:gd name="connsiteX75" fmla="*/ 4076020 w 4111243"/>
              <a:gd name="connsiteY75" fmla="*/ 73222 h 693707"/>
              <a:gd name="connsiteX76" fmla="*/ 4086905 w 4111243"/>
              <a:gd name="connsiteY76" fmla="*/ 40564 h 693707"/>
              <a:gd name="connsiteX77" fmla="*/ 4108677 w 4111243"/>
              <a:gd name="connsiteY77" fmla="*/ 7907 h 69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111243" h="693707">
                <a:moveTo>
                  <a:pt x="4763" y="280050"/>
                </a:moveTo>
                <a:cubicBezTo>
                  <a:pt x="10863" y="322754"/>
                  <a:pt x="0" y="355570"/>
                  <a:pt x="37420" y="378022"/>
                </a:cubicBezTo>
                <a:cubicBezTo>
                  <a:pt x="47259" y="383925"/>
                  <a:pt x="59191" y="385279"/>
                  <a:pt x="70077" y="388907"/>
                </a:cubicBezTo>
                <a:cubicBezTo>
                  <a:pt x="96857" y="415687"/>
                  <a:pt x="113122" y="437644"/>
                  <a:pt x="146277" y="454222"/>
                </a:cubicBezTo>
                <a:cubicBezTo>
                  <a:pt x="156540" y="459354"/>
                  <a:pt x="168048" y="461479"/>
                  <a:pt x="178934" y="465107"/>
                </a:cubicBezTo>
                <a:cubicBezTo>
                  <a:pt x="189820" y="475993"/>
                  <a:pt x="198782" y="489225"/>
                  <a:pt x="211591" y="497764"/>
                </a:cubicBezTo>
                <a:cubicBezTo>
                  <a:pt x="221138" y="504129"/>
                  <a:pt x="233985" y="503518"/>
                  <a:pt x="244248" y="508650"/>
                </a:cubicBezTo>
                <a:cubicBezTo>
                  <a:pt x="255950" y="514501"/>
                  <a:pt x="265546" y="523931"/>
                  <a:pt x="276905" y="530422"/>
                </a:cubicBezTo>
                <a:cubicBezTo>
                  <a:pt x="290994" y="538473"/>
                  <a:pt x="305533" y="545801"/>
                  <a:pt x="320448" y="552193"/>
                </a:cubicBezTo>
                <a:cubicBezTo>
                  <a:pt x="330995" y="556713"/>
                  <a:pt x="342842" y="557947"/>
                  <a:pt x="353105" y="563079"/>
                </a:cubicBezTo>
                <a:cubicBezTo>
                  <a:pt x="364807" y="568930"/>
                  <a:pt x="374061" y="578999"/>
                  <a:pt x="385763" y="584850"/>
                </a:cubicBezTo>
                <a:cubicBezTo>
                  <a:pt x="403164" y="593551"/>
                  <a:pt x="445685" y="601971"/>
                  <a:pt x="461963" y="606622"/>
                </a:cubicBezTo>
                <a:cubicBezTo>
                  <a:pt x="502760" y="618278"/>
                  <a:pt x="491381" y="619887"/>
                  <a:pt x="538163" y="628393"/>
                </a:cubicBezTo>
                <a:cubicBezTo>
                  <a:pt x="563407" y="632983"/>
                  <a:pt x="588963" y="635650"/>
                  <a:pt x="614363" y="639279"/>
                </a:cubicBezTo>
                <a:cubicBezTo>
                  <a:pt x="625249" y="642907"/>
                  <a:pt x="635546" y="650164"/>
                  <a:pt x="647020" y="650164"/>
                </a:cubicBezTo>
                <a:cubicBezTo>
                  <a:pt x="741432" y="650164"/>
                  <a:pt x="835859" y="645775"/>
                  <a:pt x="930048" y="639279"/>
                </a:cubicBezTo>
                <a:cubicBezTo>
                  <a:pt x="961784" y="637090"/>
                  <a:pt x="968359" y="620124"/>
                  <a:pt x="995363" y="606622"/>
                </a:cubicBezTo>
                <a:cubicBezTo>
                  <a:pt x="1005626" y="601490"/>
                  <a:pt x="1017757" y="600868"/>
                  <a:pt x="1028020" y="595736"/>
                </a:cubicBezTo>
                <a:cubicBezTo>
                  <a:pt x="1039722" y="589885"/>
                  <a:pt x="1049318" y="580455"/>
                  <a:pt x="1060677" y="573964"/>
                </a:cubicBezTo>
                <a:cubicBezTo>
                  <a:pt x="1074766" y="565913"/>
                  <a:pt x="1089706" y="559450"/>
                  <a:pt x="1104220" y="552193"/>
                </a:cubicBezTo>
                <a:cubicBezTo>
                  <a:pt x="1118734" y="537679"/>
                  <a:pt x="1129690" y="518382"/>
                  <a:pt x="1147763" y="508650"/>
                </a:cubicBezTo>
                <a:cubicBezTo>
                  <a:pt x="1178072" y="492330"/>
                  <a:pt x="1245734" y="475993"/>
                  <a:pt x="1245734" y="475993"/>
                </a:cubicBezTo>
                <a:cubicBezTo>
                  <a:pt x="1328773" y="392954"/>
                  <a:pt x="1232281" y="479709"/>
                  <a:pt x="1311048" y="432450"/>
                </a:cubicBezTo>
                <a:cubicBezTo>
                  <a:pt x="1385761" y="387623"/>
                  <a:pt x="1272965" y="430631"/>
                  <a:pt x="1365477" y="399793"/>
                </a:cubicBezTo>
                <a:cubicBezTo>
                  <a:pt x="1372734" y="388907"/>
                  <a:pt x="1379075" y="377352"/>
                  <a:pt x="1387248" y="367136"/>
                </a:cubicBezTo>
                <a:cubicBezTo>
                  <a:pt x="1393659" y="359122"/>
                  <a:pt x="1403740" y="354165"/>
                  <a:pt x="1409020" y="345364"/>
                </a:cubicBezTo>
                <a:cubicBezTo>
                  <a:pt x="1414923" y="335525"/>
                  <a:pt x="1413236" y="322044"/>
                  <a:pt x="1419905" y="312707"/>
                </a:cubicBezTo>
                <a:cubicBezTo>
                  <a:pt x="1431836" y="296004"/>
                  <a:pt x="1463448" y="269164"/>
                  <a:pt x="1463448" y="269164"/>
                </a:cubicBezTo>
                <a:cubicBezTo>
                  <a:pt x="1489357" y="346890"/>
                  <a:pt x="1472490" y="315384"/>
                  <a:pt x="1506991" y="367136"/>
                </a:cubicBezTo>
                <a:cubicBezTo>
                  <a:pt x="1529647" y="457757"/>
                  <a:pt x="1502061" y="368161"/>
                  <a:pt x="1539648" y="443336"/>
                </a:cubicBezTo>
                <a:cubicBezTo>
                  <a:pt x="1544780" y="453599"/>
                  <a:pt x="1545402" y="465730"/>
                  <a:pt x="1550534" y="475993"/>
                </a:cubicBezTo>
                <a:cubicBezTo>
                  <a:pt x="1564267" y="503458"/>
                  <a:pt x="1573826" y="510171"/>
                  <a:pt x="1594077" y="530422"/>
                </a:cubicBezTo>
                <a:cubicBezTo>
                  <a:pt x="1601842" y="553716"/>
                  <a:pt x="1606874" y="578358"/>
                  <a:pt x="1626734" y="595736"/>
                </a:cubicBezTo>
                <a:cubicBezTo>
                  <a:pt x="1678680" y="641189"/>
                  <a:pt x="1695697" y="640495"/>
                  <a:pt x="1757363" y="661050"/>
                </a:cubicBezTo>
                <a:lnTo>
                  <a:pt x="1822677" y="682822"/>
                </a:lnTo>
                <a:lnTo>
                  <a:pt x="1855334" y="693707"/>
                </a:lnTo>
                <a:cubicBezTo>
                  <a:pt x="1922397" y="688917"/>
                  <a:pt x="1995501" y="690117"/>
                  <a:pt x="2062163" y="671936"/>
                </a:cubicBezTo>
                <a:cubicBezTo>
                  <a:pt x="2084303" y="665898"/>
                  <a:pt x="2105706" y="657421"/>
                  <a:pt x="2127477" y="650164"/>
                </a:cubicBezTo>
                <a:cubicBezTo>
                  <a:pt x="2138363" y="646535"/>
                  <a:pt x="2148882" y="641529"/>
                  <a:pt x="2160134" y="639279"/>
                </a:cubicBezTo>
                <a:lnTo>
                  <a:pt x="2214563" y="628393"/>
                </a:lnTo>
                <a:cubicBezTo>
                  <a:pt x="2225449" y="617507"/>
                  <a:pt x="2233451" y="602621"/>
                  <a:pt x="2247220" y="595736"/>
                </a:cubicBezTo>
                <a:cubicBezTo>
                  <a:pt x="2263769" y="587462"/>
                  <a:pt x="2283698" y="589338"/>
                  <a:pt x="2301648" y="584850"/>
                </a:cubicBezTo>
                <a:cubicBezTo>
                  <a:pt x="2312780" y="582067"/>
                  <a:pt x="2323419" y="577593"/>
                  <a:pt x="2334305" y="573964"/>
                </a:cubicBezTo>
                <a:cubicBezTo>
                  <a:pt x="2383152" y="525119"/>
                  <a:pt x="2325142" y="576637"/>
                  <a:pt x="2388734" y="541307"/>
                </a:cubicBezTo>
                <a:cubicBezTo>
                  <a:pt x="2411607" y="528600"/>
                  <a:pt x="2432277" y="512278"/>
                  <a:pt x="2454048" y="497764"/>
                </a:cubicBezTo>
                <a:cubicBezTo>
                  <a:pt x="2464934" y="490507"/>
                  <a:pt x="2477454" y="485244"/>
                  <a:pt x="2486705" y="475993"/>
                </a:cubicBezTo>
                <a:cubicBezTo>
                  <a:pt x="2504848" y="457850"/>
                  <a:pt x="2526902" y="442913"/>
                  <a:pt x="2541134" y="421564"/>
                </a:cubicBezTo>
                <a:cubicBezTo>
                  <a:pt x="2608143" y="321050"/>
                  <a:pt x="2522632" y="444691"/>
                  <a:pt x="2584677" y="367136"/>
                </a:cubicBezTo>
                <a:cubicBezTo>
                  <a:pt x="2639611" y="298469"/>
                  <a:pt x="2575647" y="365280"/>
                  <a:pt x="2628220" y="312707"/>
                </a:cubicBezTo>
                <a:cubicBezTo>
                  <a:pt x="2628986" y="310408"/>
                  <a:pt x="2642944" y="252301"/>
                  <a:pt x="2660877" y="258279"/>
                </a:cubicBezTo>
                <a:cubicBezTo>
                  <a:pt x="2671763" y="261908"/>
                  <a:pt x="2666190" y="280905"/>
                  <a:pt x="2671763" y="290936"/>
                </a:cubicBezTo>
                <a:cubicBezTo>
                  <a:pt x="2688016" y="320192"/>
                  <a:pt x="2709740" y="355241"/>
                  <a:pt x="2737077" y="378022"/>
                </a:cubicBezTo>
                <a:cubicBezTo>
                  <a:pt x="2751015" y="389637"/>
                  <a:pt x="2766106" y="399793"/>
                  <a:pt x="2780620" y="410679"/>
                </a:cubicBezTo>
                <a:cubicBezTo>
                  <a:pt x="2787877" y="421565"/>
                  <a:pt x="2794218" y="433120"/>
                  <a:pt x="2802391" y="443336"/>
                </a:cubicBezTo>
                <a:cubicBezTo>
                  <a:pt x="2821146" y="466780"/>
                  <a:pt x="2870487" y="502320"/>
                  <a:pt x="2889477" y="508650"/>
                </a:cubicBezTo>
                <a:lnTo>
                  <a:pt x="2922134" y="519536"/>
                </a:lnTo>
                <a:cubicBezTo>
                  <a:pt x="3007204" y="583338"/>
                  <a:pt x="2928007" y="531112"/>
                  <a:pt x="2998334" y="563079"/>
                </a:cubicBezTo>
                <a:cubicBezTo>
                  <a:pt x="3120473" y="618597"/>
                  <a:pt x="3043046" y="598148"/>
                  <a:pt x="3139848" y="617507"/>
                </a:cubicBezTo>
                <a:cubicBezTo>
                  <a:pt x="3157991" y="624764"/>
                  <a:pt x="3175913" y="632601"/>
                  <a:pt x="3194277" y="639279"/>
                </a:cubicBezTo>
                <a:cubicBezTo>
                  <a:pt x="3215844" y="647122"/>
                  <a:pt x="3259591" y="661050"/>
                  <a:pt x="3259591" y="661050"/>
                </a:cubicBezTo>
                <a:cubicBezTo>
                  <a:pt x="3310391" y="657421"/>
                  <a:pt x="3361373" y="655788"/>
                  <a:pt x="3411991" y="650164"/>
                </a:cubicBezTo>
                <a:cubicBezTo>
                  <a:pt x="3443104" y="646707"/>
                  <a:pt x="3494559" y="624079"/>
                  <a:pt x="3520848" y="617507"/>
                </a:cubicBezTo>
                <a:lnTo>
                  <a:pt x="3564391" y="606622"/>
                </a:lnTo>
                <a:cubicBezTo>
                  <a:pt x="3586162" y="592108"/>
                  <a:pt x="3604882" y="571353"/>
                  <a:pt x="3629705" y="563079"/>
                </a:cubicBezTo>
                <a:cubicBezTo>
                  <a:pt x="3640591" y="559450"/>
                  <a:pt x="3652332" y="557766"/>
                  <a:pt x="3662363" y="552193"/>
                </a:cubicBezTo>
                <a:cubicBezTo>
                  <a:pt x="3685236" y="539486"/>
                  <a:pt x="3704273" y="520352"/>
                  <a:pt x="3727677" y="508650"/>
                </a:cubicBezTo>
                <a:lnTo>
                  <a:pt x="3771220" y="486879"/>
                </a:lnTo>
                <a:cubicBezTo>
                  <a:pt x="3785734" y="472365"/>
                  <a:pt x="3803377" y="460415"/>
                  <a:pt x="3814763" y="443336"/>
                </a:cubicBezTo>
                <a:cubicBezTo>
                  <a:pt x="3822020" y="432450"/>
                  <a:pt x="3827283" y="419930"/>
                  <a:pt x="3836534" y="410679"/>
                </a:cubicBezTo>
                <a:cubicBezTo>
                  <a:pt x="3845785" y="401428"/>
                  <a:pt x="3859258" y="397421"/>
                  <a:pt x="3869191" y="388907"/>
                </a:cubicBezTo>
                <a:cubicBezTo>
                  <a:pt x="3884776" y="375549"/>
                  <a:pt x="3912734" y="345364"/>
                  <a:pt x="3912734" y="345364"/>
                </a:cubicBezTo>
                <a:cubicBezTo>
                  <a:pt x="3924231" y="310873"/>
                  <a:pt x="3921275" y="310194"/>
                  <a:pt x="3945391" y="280050"/>
                </a:cubicBezTo>
                <a:cubicBezTo>
                  <a:pt x="3972393" y="246298"/>
                  <a:pt x="3966596" y="270299"/>
                  <a:pt x="3988934" y="225622"/>
                </a:cubicBezTo>
                <a:cubicBezTo>
                  <a:pt x="3997673" y="208144"/>
                  <a:pt x="4001966" y="188671"/>
                  <a:pt x="4010705" y="171193"/>
                </a:cubicBezTo>
                <a:cubicBezTo>
                  <a:pt x="4016556" y="159491"/>
                  <a:pt x="4025986" y="149895"/>
                  <a:pt x="4032477" y="138536"/>
                </a:cubicBezTo>
                <a:cubicBezTo>
                  <a:pt x="4067626" y="77025"/>
                  <a:pt x="4037215" y="112025"/>
                  <a:pt x="4076020" y="73222"/>
                </a:cubicBezTo>
                <a:cubicBezTo>
                  <a:pt x="4079648" y="62336"/>
                  <a:pt x="4081001" y="50404"/>
                  <a:pt x="4086905" y="40564"/>
                </a:cubicBezTo>
                <a:cubicBezTo>
                  <a:pt x="4111243" y="0"/>
                  <a:pt x="4108677" y="34793"/>
                  <a:pt x="4108677" y="7907"/>
                </a:cubicBezTo>
              </a:path>
            </a:pathLst>
          </a:cu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64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Цель:</vt:lpstr>
      <vt:lpstr>Слайд 3</vt:lpstr>
      <vt:lpstr>Слайд 4</vt:lpstr>
      <vt:lpstr>Слайд 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Office</dc:creator>
  <cp:lastModifiedBy>Евгений</cp:lastModifiedBy>
  <cp:revision>25</cp:revision>
  <dcterms:created xsi:type="dcterms:W3CDTF">2015-05-13T18:14:10Z</dcterms:created>
  <dcterms:modified xsi:type="dcterms:W3CDTF">2015-11-16T11:13:50Z</dcterms:modified>
</cp:coreProperties>
</file>