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1" r:id="rId5"/>
    <p:sldId id="272" r:id="rId6"/>
    <p:sldId id="270" r:id="rId7"/>
    <p:sldId id="258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23683-F372-40E1-A82D-0B9363A65F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6BE04D6-8AAF-4A68-8384-5AB6745ACE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Техника игры</a:t>
          </a:r>
        </a:p>
      </dgm:t>
    </dgm:pt>
    <dgm:pt modelId="{CD1D9D1F-CD08-47A1-B07E-5BABFDD76091}" type="parTrans" cxnId="{DEFB0FA9-F840-4AAE-9BB8-C21D1DBC1174}">
      <dgm:prSet/>
      <dgm:spPr/>
      <dgm:t>
        <a:bodyPr/>
        <a:lstStyle/>
        <a:p>
          <a:endParaRPr lang="ru-RU"/>
        </a:p>
      </dgm:t>
    </dgm:pt>
    <dgm:pt modelId="{5A9C77F9-E027-454B-8EBF-5D80DF150415}" type="sibTrans" cxnId="{DEFB0FA9-F840-4AAE-9BB8-C21D1DBC1174}">
      <dgm:prSet/>
      <dgm:spPr/>
      <dgm:t>
        <a:bodyPr/>
        <a:lstStyle/>
        <a:p>
          <a:endParaRPr lang="ru-RU"/>
        </a:p>
      </dgm:t>
    </dgm:pt>
    <dgm:pt modelId="{49EBB415-5345-4722-8FEF-17BB101602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Подача</a:t>
          </a:r>
        </a:p>
      </dgm:t>
    </dgm:pt>
    <dgm:pt modelId="{15DCDE79-AFD9-48D4-919C-3ADC9384C9CB}" type="parTrans" cxnId="{089B775F-34B9-4C20-B718-080B81EFBD54}">
      <dgm:prSet/>
      <dgm:spPr/>
      <dgm:t>
        <a:bodyPr/>
        <a:lstStyle/>
        <a:p>
          <a:endParaRPr lang="ru-RU"/>
        </a:p>
      </dgm:t>
    </dgm:pt>
    <dgm:pt modelId="{0196B1D5-1BC8-46BB-B5DC-8FB34AAFE987}" type="sibTrans" cxnId="{089B775F-34B9-4C20-B718-080B81EFBD54}">
      <dgm:prSet/>
      <dgm:spPr/>
      <dgm:t>
        <a:bodyPr/>
        <a:lstStyle/>
        <a:p>
          <a:endParaRPr lang="ru-RU"/>
        </a:p>
      </dgm:t>
    </dgm:pt>
    <dgm:pt modelId="{3E1CBD7E-BAB4-410A-BB6E-15EF870EBC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Прием</a:t>
          </a:r>
        </a:p>
      </dgm:t>
    </dgm:pt>
    <dgm:pt modelId="{C34E4EC2-850C-4E00-A4FD-9C224076B484}" type="parTrans" cxnId="{5DC8EBFD-0D9F-4EE4-A769-474A8580E46F}">
      <dgm:prSet/>
      <dgm:spPr/>
      <dgm:t>
        <a:bodyPr/>
        <a:lstStyle/>
        <a:p>
          <a:endParaRPr lang="ru-RU"/>
        </a:p>
      </dgm:t>
    </dgm:pt>
    <dgm:pt modelId="{256F6FB4-AB0D-4CED-A2A2-8EF63D9EC033}" type="sibTrans" cxnId="{5DC8EBFD-0D9F-4EE4-A769-474A8580E46F}">
      <dgm:prSet/>
      <dgm:spPr/>
      <dgm:t>
        <a:bodyPr/>
        <a:lstStyle/>
        <a:p>
          <a:endParaRPr lang="ru-RU"/>
        </a:p>
      </dgm:t>
    </dgm:pt>
    <dgm:pt modelId="{1C2E0E86-A56B-4543-B548-B0B5836644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Нападающий удар</a:t>
          </a:r>
        </a:p>
      </dgm:t>
    </dgm:pt>
    <dgm:pt modelId="{2823ED83-68A7-4D8E-BD14-F700B9717584}" type="parTrans" cxnId="{1983B07C-2451-41E4-98A8-2B1735C9E5C4}">
      <dgm:prSet/>
      <dgm:spPr/>
      <dgm:t>
        <a:bodyPr/>
        <a:lstStyle/>
        <a:p>
          <a:endParaRPr lang="ru-RU"/>
        </a:p>
      </dgm:t>
    </dgm:pt>
    <dgm:pt modelId="{80C8BE26-BDFE-4816-8591-3CEDFB97CB23}" type="sibTrans" cxnId="{1983B07C-2451-41E4-98A8-2B1735C9E5C4}">
      <dgm:prSet/>
      <dgm:spPr/>
      <dgm:t>
        <a:bodyPr/>
        <a:lstStyle/>
        <a:p>
          <a:endParaRPr lang="ru-RU"/>
        </a:p>
      </dgm:t>
    </dgm:pt>
    <dgm:pt modelId="{57E5D11B-CC66-481A-9B6F-9E6737A3C47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Блокирование</a:t>
          </a:r>
        </a:p>
      </dgm:t>
    </dgm:pt>
    <dgm:pt modelId="{29A63358-197B-46C3-ACF3-862EB2F3F6B3}" type="parTrans" cxnId="{54D62E86-F7B6-4903-923B-2932FECF479C}">
      <dgm:prSet/>
      <dgm:spPr/>
      <dgm:t>
        <a:bodyPr/>
        <a:lstStyle/>
        <a:p>
          <a:endParaRPr lang="ru-RU"/>
        </a:p>
      </dgm:t>
    </dgm:pt>
    <dgm:pt modelId="{8BE695B9-AB8A-4D1F-B6D3-4083D3353125}" type="sibTrans" cxnId="{54D62E86-F7B6-4903-923B-2932FECF479C}">
      <dgm:prSet/>
      <dgm:spPr/>
      <dgm:t>
        <a:bodyPr/>
        <a:lstStyle/>
        <a:p>
          <a:endParaRPr lang="ru-RU"/>
        </a:p>
      </dgm:t>
    </dgm:pt>
    <dgm:pt modelId="{30A7C424-8993-4CB0-A0EE-4E9A4CC67C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Передача</a:t>
          </a:r>
        </a:p>
      </dgm:t>
    </dgm:pt>
    <dgm:pt modelId="{A0700C78-1EC5-4C6C-B716-325845E8BDC0}" type="parTrans" cxnId="{B7EDDFC3-8729-49F9-9780-333ABDAC059F}">
      <dgm:prSet/>
      <dgm:spPr/>
      <dgm:t>
        <a:bodyPr/>
        <a:lstStyle/>
        <a:p>
          <a:endParaRPr lang="ru-RU"/>
        </a:p>
      </dgm:t>
    </dgm:pt>
    <dgm:pt modelId="{DF2C24C4-95E7-4C82-846C-0B2C58D525B0}" type="sibTrans" cxnId="{B7EDDFC3-8729-49F9-9780-333ABDAC059F}">
      <dgm:prSet/>
      <dgm:spPr/>
      <dgm:t>
        <a:bodyPr/>
        <a:lstStyle/>
        <a:p>
          <a:endParaRPr lang="ru-RU"/>
        </a:p>
      </dgm:t>
    </dgm:pt>
    <dgm:pt modelId="{92865EE5-D10B-4A02-A5E0-4E4C8AA44464}" type="pres">
      <dgm:prSet presAssocID="{EB623683-F372-40E1-A82D-0B9363A65F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34DC35-8E5C-48E9-A21B-6C067C10C8CE}" type="pres">
      <dgm:prSet presAssocID="{A6BE04D6-8AAF-4A68-8384-5AB6745ACE0B}" presName="hierRoot1" presStyleCnt="0">
        <dgm:presLayoutVars>
          <dgm:hierBranch val="r"/>
        </dgm:presLayoutVars>
      </dgm:prSet>
      <dgm:spPr/>
    </dgm:pt>
    <dgm:pt modelId="{0DC9B59E-A236-498E-823B-61BCBFC6A7DF}" type="pres">
      <dgm:prSet presAssocID="{A6BE04D6-8AAF-4A68-8384-5AB6745ACE0B}" presName="rootComposite1" presStyleCnt="0"/>
      <dgm:spPr/>
    </dgm:pt>
    <dgm:pt modelId="{79A5A006-0393-4B3E-A60D-81A3218401EA}" type="pres">
      <dgm:prSet presAssocID="{A6BE04D6-8AAF-4A68-8384-5AB6745ACE0B}" presName="rootText1" presStyleLbl="node0" presStyleIdx="0" presStyleCnt="1" custScaleX="197173" custScaleY="150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D313A-99FB-47CA-831B-71042CE8A315}" type="pres">
      <dgm:prSet presAssocID="{A6BE04D6-8AAF-4A68-8384-5AB6745ACE0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9FEB2CF-BEC6-4E34-9B95-74E605424576}" type="pres">
      <dgm:prSet presAssocID="{A6BE04D6-8AAF-4A68-8384-5AB6745ACE0B}" presName="hierChild2" presStyleCnt="0"/>
      <dgm:spPr/>
    </dgm:pt>
    <dgm:pt modelId="{7B981F8A-8001-48C1-ACAA-672D14EC2DA1}" type="pres">
      <dgm:prSet presAssocID="{15DCDE79-AFD9-48D4-919C-3ADC9384C9CB}" presName="Name50" presStyleLbl="parChTrans1D2" presStyleIdx="0" presStyleCnt="5"/>
      <dgm:spPr/>
      <dgm:t>
        <a:bodyPr/>
        <a:lstStyle/>
        <a:p>
          <a:endParaRPr lang="ru-RU"/>
        </a:p>
      </dgm:t>
    </dgm:pt>
    <dgm:pt modelId="{0E0060AB-6568-4961-AB08-E5A1A73FAFAD}" type="pres">
      <dgm:prSet presAssocID="{49EBB415-5345-4722-8FEF-17BB10160270}" presName="hierRoot2" presStyleCnt="0">
        <dgm:presLayoutVars>
          <dgm:hierBranch/>
        </dgm:presLayoutVars>
      </dgm:prSet>
      <dgm:spPr/>
    </dgm:pt>
    <dgm:pt modelId="{D0894171-BAC5-4130-A56B-A2F46B7E0649}" type="pres">
      <dgm:prSet presAssocID="{49EBB415-5345-4722-8FEF-17BB10160270}" presName="rootComposite" presStyleCnt="0"/>
      <dgm:spPr/>
    </dgm:pt>
    <dgm:pt modelId="{946CEA7C-8392-4D4D-925E-BCD0993A5E0B}" type="pres">
      <dgm:prSet presAssocID="{49EBB415-5345-4722-8FEF-17BB1016027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4B0973-D989-4F32-9015-F075BA65D89E}" type="pres">
      <dgm:prSet presAssocID="{49EBB415-5345-4722-8FEF-17BB10160270}" presName="rootConnector" presStyleLbl="node2" presStyleIdx="0" presStyleCnt="5"/>
      <dgm:spPr/>
      <dgm:t>
        <a:bodyPr/>
        <a:lstStyle/>
        <a:p>
          <a:endParaRPr lang="ru-RU"/>
        </a:p>
      </dgm:t>
    </dgm:pt>
    <dgm:pt modelId="{00C54F3A-103E-4338-AD7E-3EAFDD3DA83A}" type="pres">
      <dgm:prSet presAssocID="{49EBB415-5345-4722-8FEF-17BB10160270}" presName="hierChild4" presStyleCnt="0"/>
      <dgm:spPr/>
    </dgm:pt>
    <dgm:pt modelId="{577808E5-F703-4CF9-9E8C-8B83007DB14F}" type="pres">
      <dgm:prSet presAssocID="{49EBB415-5345-4722-8FEF-17BB10160270}" presName="hierChild5" presStyleCnt="0"/>
      <dgm:spPr/>
    </dgm:pt>
    <dgm:pt modelId="{ACD44E92-6FA2-44EE-B29C-860E74472F27}" type="pres">
      <dgm:prSet presAssocID="{C34E4EC2-850C-4E00-A4FD-9C224076B484}" presName="Name50" presStyleLbl="parChTrans1D2" presStyleIdx="1" presStyleCnt="5"/>
      <dgm:spPr/>
      <dgm:t>
        <a:bodyPr/>
        <a:lstStyle/>
        <a:p>
          <a:endParaRPr lang="ru-RU"/>
        </a:p>
      </dgm:t>
    </dgm:pt>
    <dgm:pt modelId="{4DC9404B-6A8C-4B72-807E-9A88C618AAA1}" type="pres">
      <dgm:prSet presAssocID="{3E1CBD7E-BAB4-410A-BB6E-15EF870EBCC9}" presName="hierRoot2" presStyleCnt="0">
        <dgm:presLayoutVars>
          <dgm:hierBranch/>
        </dgm:presLayoutVars>
      </dgm:prSet>
      <dgm:spPr/>
    </dgm:pt>
    <dgm:pt modelId="{297A8B06-B931-4A3D-BE3D-8946E7FC0ED8}" type="pres">
      <dgm:prSet presAssocID="{3E1CBD7E-BAB4-410A-BB6E-15EF870EBCC9}" presName="rootComposite" presStyleCnt="0"/>
      <dgm:spPr/>
    </dgm:pt>
    <dgm:pt modelId="{DD156022-DCE6-4FDC-BC2A-063B84C1C22C}" type="pres">
      <dgm:prSet presAssocID="{3E1CBD7E-BAB4-410A-BB6E-15EF870EBCC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78DABD-9C4D-4539-99D0-0993DB005952}" type="pres">
      <dgm:prSet presAssocID="{3E1CBD7E-BAB4-410A-BB6E-15EF870EBCC9}" presName="rootConnector" presStyleLbl="node2" presStyleIdx="1" presStyleCnt="5"/>
      <dgm:spPr/>
      <dgm:t>
        <a:bodyPr/>
        <a:lstStyle/>
        <a:p>
          <a:endParaRPr lang="ru-RU"/>
        </a:p>
      </dgm:t>
    </dgm:pt>
    <dgm:pt modelId="{1EC6C39D-9754-4A44-9689-573BCD7A7583}" type="pres">
      <dgm:prSet presAssocID="{3E1CBD7E-BAB4-410A-BB6E-15EF870EBCC9}" presName="hierChild4" presStyleCnt="0"/>
      <dgm:spPr/>
    </dgm:pt>
    <dgm:pt modelId="{5C92AA90-9F8D-4924-89BB-64563953DC2E}" type="pres">
      <dgm:prSet presAssocID="{3E1CBD7E-BAB4-410A-BB6E-15EF870EBCC9}" presName="hierChild5" presStyleCnt="0"/>
      <dgm:spPr/>
    </dgm:pt>
    <dgm:pt modelId="{D3C11733-FBFF-436D-A8F1-75C55D905F9E}" type="pres">
      <dgm:prSet presAssocID="{2823ED83-68A7-4D8E-BD14-F700B9717584}" presName="Name50" presStyleLbl="parChTrans1D2" presStyleIdx="2" presStyleCnt="5"/>
      <dgm:spPr/>
      <dgm:t>
        <a:bodyPr/>
        <a:lstStyle/>
        <a:p>
          <a:endParaRPr lang="ru-RU"/>
        </a:p>
      </dgm:t>
    </dgm:pt>
    <dgm:pt modelId="{3CF619DA-55C4-44B9-AEC6-F857E3BD7E0B}" type="pres">
      <dgm:prSet presAssocID="{1C2E0E86-A56B-4543-B548-B0B58366445A}" presName="hierRoot2" presStyleCnt="0">
        <dgm:presLayoutVars>
          <dgm:hierBranch/>
        </dgm:presLayoutVars>
      </dgm:prSet>
      <dgm:spPr/>
    </dgm:pt>
    <dgm:pt modelId="{8C2A47DB-D6C1-471C-A63F-9660680CBED0}" type="pres">
      <dgm:prSet presAssocID="{1C2E0E86-A56B-4543-B548-B0B58366445A}" presName="rootComposite" presStyleCnt="0"/>
      <dgm:spPr/>
    </dgm:pt>
    <dgm:pt modelId="{4E194A2B-EA3D-45A8-931A-A28B2D73F238}" type="pres">
      <dgm:prSet presAssocID="{1C2E0E86-A56B-4543-B548-B0B58366445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C83E58-4121-4482-A9A5-9FBC8EA152A2}" type="pres">
      <dgm:prSet presAssocID="{1C2E0E86-A56B-4543-B548-B0B58366445A}" presName="rootConnector" presStyleLbl="node2" presStyleIdx="2" presStyleCnt="5"/>
      <dgm:spPr/>
      <dgm:t>
        <a:bodyPr/>
        <a:lstStyle/>
        <a:p>
          <a:endParaRPr lang="ru-RU"/>
        </a:p>
      </dgm:t>
    </dgm:pt>
    <dgm:pt modelId="{DD288D78-AA25-4D26-B622-7E9B98503CBE}" type="pres">
      <dgm:prSet presAssocID="{1C2E0E86-A56B-4543-B548-B0B58366445A}" presName="hierChild4" presStyleCnt="0"/>
      <dgm:spPr/>
    </dgm:pt>
    <dgm:pt modelId="{455A1F1B-E974-4854-A38A-A508D8B4449E}" type="pres">
      <dgm:prSet presAssocID="{1C2E0E86-A56B-4543-B548-B0B58366445A}" presName="hierChild5" presStyleCnt="0"/>
      <dgm:spPr/>
    </dgm:pt>
    <dgm:pt modelId="{FEC438B4-6ED0-4CC9-8198-C4B1CF40B0B6}" type="pres">
      <dgm:prSet presAssocID="{29A63358-197B-46C3-ACF3-862EB2F3F6B3}" presName="Name50" presStyleLbl="parChTrans1D2" presStyleIdx="3" presStyleCnt="5"/>
      <dgm:spPr/>
      <dgm:t>
        <a:bodyPr/>
        <a:lstStyle/>
        <a:p>
          <a:endParaRPr lang="ru-RU"/>
        </a:p>
      </dgm:t>
    </dgm:pt>
    <dgm:pt modelId="{498FEEC8-9363-4E98-A69A-B620A6FB9F73}" type="pres">
      <dgm:prSet presAssocID="{57E5D11B-CC66-481A-9B6F-9E6737A3C47E}" presName="hierRoot2" presStyleCnt="0">
        <dgm:presLayoutVars>
          <dgm:hierBranch/>
        </dgm:presLayoutVars>
      </dgm:prSet>
      <dgm:spPr/>
    </dgm:pt>
    <dgm:pt modelId="{E09EFA81-682C-44BA-9F43-E53A94B9127E}" type="pres">
      <dgm:prSet presAssocID="{57E5D11B-CC66-481A-9B6F-9E6737A3C47E}" presName="rootComposite" presStyleCnt="0"/>
      <dgm:spPr/>
    </dgm:pt>
    <dgm:pt modelId="{D31D4F5F-A282-4B26-B65B-20C3423AE584}" type="pres">
      <dgm:prSet presAssocID="{57E5D11B-CC66-481A-9B6F-9E6737A3C47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B0671B-D16F-493A-B636-23F021C88D30}" type="pres">
      <dgm:prSet presAssocID="{57E5D11B-CC66-481A-9B6F-9E6737A3C47E}" presName="rootConnector" presStyleLbl="node2" presStyleIdx="3" presStyleCnt="5"/>
      <dgm:spPr/>
      <dgm:t>
        <a:bodyPr/>
        <a:lstStyle/>
        <a:p>
          <a:endParaRPr lang="ru-RU"/>
        </a:p>
      </dgm:t>
    </dgm:pt>
    <dgm:pt modelId="{FB5F6AA8-A209-4802-BF07-8AAA62CCC26A}" type="pres">
      <dgm:prSet presAssocID="{57E5D11B-CC66-481A-9B6F-9E6737A3C47E}" presName="hierChild4" presStyleCnt="0"/>
      <dgm:spPr/>
    </dgm:pt>
    <dgm:pt modelId="{8CF0E3E5-4820-46F4-9A3C-F44087A082E8}" type="pres">
      <dgm:prSet presAssocID="{57E5D11B-CC66-481A-9B6F-9E6737A3C47E}" presName="hierChild5" presStyleCnt="0"/>
      <dgm:spPr/>
    </dgm:pt>
    <dgm:pt modelId="{695C18D2-E8F8-4CAD-90FD-2A92B8433F71}" type="pres">
      <dgm:prSet presAssocID="{A0700C78-1EC5-4C6C-B716-325845E8BDC0}" presName="Name50" presStyleLbl="parChTrans1D2" presStyleIdx="4" presStyleCnt="5"/>
      <dgm:spPr/>
      <dgm:t>
        <a:bodyPr/>
        <a:lstStyle/>
        <a:p>
          <a:endParaRPr lang="ru-RU"/>
        </a:p>
      </dgm:t>
    </dgm:pt>
    <dgm:pt modelId="{CBAC45D1-7D24-4FD2-9867-25B1FC9670FC}" type="pres">
      <dgm:prSet presAssocID="{30A7C424-8993-4CB0-A0EE-4E9A4CC67C82}" presName="hierRoot2" presStyleCnt="0">
        <dgm:presLayoutVars>
          <dgm:hierBranch/>
        </dgm:presLayoutVars>
      </dgm:prSet>
      <dgm:spPr/>
    </dgm:pt>
    <dgm:pt modelId="{CB6E7782-827D-4B68-9AAC-7A3E4ADEC473}" type="pres">
      <dgm:prSet presAssocID="{30A7C424-8993-4CB0-A0EE-4E9A4CC67C82}" presName="rootComposite" presStyleCnt="0"/>
      <dgm:spPr/>
    </dgm:pt>
    <dgm:pt modelId="{016ED125-CB3F-4436-897D-D5606860691A}" type="pres">
      <dgm:prSet presAssocID="{30A7C424-8993-4CB0-A0EE-4E9A4CC67C8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0D10C-8248-4432-B23A-F1E4F1B5C912}" type="pres">
      <dgm:prSet presAssocID="{30A7C424-8993-4CB0-A0EE-4E9A4CC67C82}" presName="rootConnector" presStyleLbl="node2" presStyleIdx="4" presStyleCnt="5"/>
      <dgm:spPr/>
      <dgm:t>
        <a:bodyPr/>
        <a:lstStyle/>
        <a:p>
          <a:endParaRPr lang="ru-RU"/>
        </a:p>
      </dgm:t>
    </dgm:pt>
    <dgm:pt modelId="{4D02548A-7B67-4DF0-BD9E-E3149E289C36}" type="pres">
      <dgm:prSet presAssocID="{30A7C424-8993-4CB0-A0EE-4E9A4CC67C82}" presName="hierChild4" presStyleCnt="0"/>
      <dgm:spPr/>
    </dgm:pt>
    <dgm:pt modelId="{1C01FDF2-8428-41C4-BC6C-6A228E16F837}" type="pres">
      <dgm:prSet presAssocID="{30A7C424-8993-4CB0-A0EE-4E9A4CC67C82}" presName="hierChild5" presStyleCnt="0"/>
      <dgm:spPr/>
    </dgm:pt>
    <dgm:pt modelId="{8ED2794D-4774-429E-BEFE-C029D47C54DD}" type="pres">
      <dgm:prSet presAssocID="{A6BE04D6-8AAF-4A68-8384-5AB6745ACE0B}" presName="hierChild3" presStyleCnt="0"/>
      <dgm:spPr/>
    </dgm:pt>
  </dgm:ptLst>
  <dgm:cxnLst>
    <dgm:cxn modelId="{6D150649-16EF-4E17-9DB1-B6357FC46611}" type="presOf" srcId="{A6BE04D6-8AAF-4A68-8384-5AB6745ACE0B}" destId="{79A5A006-0393-4B3E-A60D-81A3218401EA}" srcOrd="0" destOrd="0" presId="urn:microsoft.com/office/officeart/2005/8/layout/orgChart1"/>
    <dgm:cxn modelId="{621D1DE4-EA79-4D01-A213-4401EB40977F}" type="presOf" srcId="{EB623683-F372-40E1-A82D-0B9363A65FE3}" destId="{92865EE5-D10B-4A02-A5E0-4E4C8AA44464}" srcOrd="0" destOrd="0" presId="urn:microsoft.com/office/officeart/2005/8/layout/orgChart1"/>
    <dgm:cxn modelId="{1983B07C-2451-41E4-98A8-2B1735C9E5C4}" srcId="{A6BE04D6-8AAF-4A68-8384-5AB6745ACE0B}" destId="{1C2E0E86-A56B-4543-B548-B0B58366445A}" srcOrd="2" destOrd="0" parTransId="{2823ED83-68A7-4D8E-BD14-F700B9717584}" sibTransId="{80C8BE26-BDFE-4816-8591-3CEDFB97CB23}"/>
    <dgm:cxn modelId="{9AB04129-EE65-4797-B48D-8600622772CB}" type="presOf" srcId="{29A63358-197B-46C3-ACF3-862EB2F3F6B3}" destId="{FEC438B4-6ED0-4CC9-8198-C4B1CF40B0B6}" srcOrd="0" destOrd="0" presId="urn:microsoft.com/office/officeart/2005/8/layout/orgChart1"/>
    <dgm:cxn modelId="{5DC8EBFD-0D9F-4EE4-A769-474A8580E46F}" srcId="{A6BE04D6-8AAF-4A68-8384-5AB6745ACE0B}" destId="{3E1CBD7E-BAB4-410A-BB6E-15EF870EBCC9}" srcOrd="1" destOrd="0" parTransId="{C34E4EC2-850C-4E00-A4FD-9C224076B484}" sibTransId="{256F6FB4-AB0D-4CED-A2A2-8EF63D9EC033}"/>
    <dgm:cxn modelId="{A718EE48-DC53-48CE-9E58-074B5309EE45}" type="presOf" srcId="{C34E4EC2-850C-4E00-A4FD-9C224076B484}" destId="{ACD44E92-6FA2-44EE-B29C-860E74472F27}" srcOrd="0" destOrd="0" presId="urn:microsoft.com/office/officeart/2005/8/layout/orgChart1"/>
    <dgm:cxn modelId="{E3B411E7-E496-402B-80D2-CE3CA5F0D051}" type="presOf" srcId="{30A7C424-8993-4CB0-A0EE-4E9A4CC67C82}" destId="{EC30D10C-8248-4432-B23A-F1E4F1B5C912}" srcOrd="1" destOrd="0" presId="urn:microsoft.com/office/officeart/2005/8/layout/orgChart1"/>
    <dgm:cxn modelId="{DEFB0FA9-F840-4AAE-9BB8-C21D1DBC1174}" srcId="{EB623683-F372-40E1-A82D-0B9363A65FE3}" destId="{A6BE04D6-8AAF-4A68-8384-5AB6745ACE0B}" srcOrd="0" destOrd="0" parTransId="{CD1D9D1F-CD08-47A1-B07E-5BABFDD76091}" sibTransId="{5A9C77F9-E027-454B-8EBF-5D80DF150415}"/>
    <dgm:cxn modelId="{103A475A-2416-4F69-8263-7193C57495AC}" type="presOf" srcId="{49EBB415-5345-4722-8FEF-17BB10160270}" destId="{BB4B0973-D989-4F32-9015-F075BA65D89E}" srcOrd="1" destOrd="0" presId="urn:microsoft.com/office/officeart/2005/8/layout/orgChart1"/>
    <dgm:cxn modelId="{5A8F9E9D-7119-4AA3-8980-433D02DB2922}" type="presOf" srcId="{49EBB415-5345-4722-8FEF-17BB10160270}" destId="{946CEA7C-8392-4D4D-925E-BCD0993A5E0B}" srcOrd="0" destOrd="0" presId="urn:microsoft.com/office/officeart/2005/8/layout/orgChart1"/>
    <dgm:cxn modelId="{8BE983E8-2C8C-4331-8DA5-39C6032DCFC1}" type="presOf" srcId="{57E5D11B-CC66-481A-9B6F-9E6737A3C47E}" destId="{0EB0671B-D16F-493A-B636-23F021C88D30}" srcOrd="1" destOrd="0" presId="urn:microsoft.com/office/officeart/2005/8/layout/orgChart1"/>
    <dgm:cxn modelId="{D6391FC9-5984-4DA7-9CE8-EB0EDCEEE4A7}" type="presOf" srcId="{1C2E0E86-A56B-4543-B548-B0B58366445A}" destId="{4E194A2B-EA3D-45A8-931A-A28B2D73F238}" srcOrd="0" destOrd="0" presId="urn:microsoft.com/office/officeart/2005/8/layout/orgChart1"/>
    <dgm:cxn modelId="{7E2A5FF5-91F0-42E1-9A10-E74C88CBA7BC}" type="presOf" srcId="{15DCDE79-AFD9-48D4-919C-3ADC9384C9CB}" destId="{7B981F8A-8001-48C1-ACAA-672D14EC2DA1}" srcOrd="0" destOrd="0" presId="urn:microsoft.com/office/officeart/2005/8/layout/orgChart1"/>
    <dgm:cxn modelId="{1ABF7025-CE1B-49FF-9787-A10E10663634}" type="presOf" srcId="{1C2E0E86-A56B-4543-B548-B0B58366445A}" destId="{EBC83E58-4121-4482-A9A5-9FBC8EA152A2}" srcOrd="1" destOrd="0" presId="urn:microsoft.com/office/officeart/2005/8/layout/orgChart1"/>
    <dgm:cxn modelId="{B7EDDFC3-8729-49F9-9780-333ABDAC059F}" srcId="{A6BE04D6-8AAF-4A68-8384-5AB6745ACE0B}" destId="{30A7C424-8993-4CB0-A0EE-4E9A4CC67C82}" srcOrd="4" destOrd="0" parTransId="{A0700C78-1EC5-4C6C-B716-325845E8BDC0}" sibTransId="{DF2C24C4-95E7-4C82-846C-0B2C58D525B0}"/>
    <dgm:cxn modelId="{089B775F-34B9-4C20-B718-080B81EFBD54}" srcId="{A6BE04D6-8AAF-4A68-8384-5AB6745ACE0B}" destId="{49EBB415-5345-4722-8FEF-17BB10160270}" srcOrd="0" destOrd="0" parTransId="{15DCDE79-AFD9-48D4-919C-3ADC9384C9CB}" sibTransId="{0196B1D5-1BC8-46BB-B5DC-8FB34AAFE987}"/>
    <dgm:cxn modelId="{A0812AC4-784F-482D-8130-C4F7270A1F56}" type="presOf" srcId="{A6BE04D6-8AAF-4A68-8384-5AB6745ACE0B}" destId="{1DAD313A-99FB-47CA-831B-71042CE8A315}" srcOrd="1" destOrd="0" presId="urn:microsoft.com/office/officeart/2005/8/layout/orgChart1"/>
    <dgm:cxn modelId="{6CBCD52D-9538-4234-BBC0-77145C79A095}" type="presOf" srcId="{A0700C78-1EC5-4C6C-B716-325845E8BDC0}" destId="{695C18D2-E8F8-4CAD-90FD-2A92B8433F71}" srcOrd="0" destOrd="0" presId="urn:microsoft.com/office/officeart/2005/8/layout/orgChart1"/>
    <dgm:cxn modelId="{54D62E86-F7B6-4903-923B-2932FECF479C}" srcId="{A6BE04D6-8AAF-4A68-8384-5AB6745ACE0B}" destId="{57E5D11B-CC66-481A-9B6F-9E6737A3C47E}" srcOrd="3" destOrd="0" parTransId="{29A63358-197B-46C3-ACF3-862EB2F3F6B3}" sibTransId="{8BE695B9-AB8A-4D1F-B6D3-4083D3353125}"/>
    <dgm:cxn modelId="{4CA56817-664F-420A-9788-0B74003F5526}" type="presOf" srcId="{3E1CBD7E-BAB4-410A-BB6E-15EF870EBCC9}" destId="{2778DABD-9C4D-4539-99D0-0993DB005952}" srcOrd="1" destOrd="0" presId="urn:microsoft.com/office/officeart/2005/8/layout/orgChart1"/>
    <dgm:cxn modelId="{AE3B6A31-95CE-4B3B-8555-F81E1B9A5272}" type="presOf" srcId="{30A7C424-8993-4CB0-A0EE-4E9A4CC67C82}" destId="{016ED125-CB3F-4436-897D-D5606860691A}" srcOrd="0" destOrd="0" presId="urn:microsoft.com/office/officeart/2005/8/layout/orgChart1"/>
    <dgm:cxn modelId="{98E833BF-DEA8-4A69-B43C-36561F418067}" type="presOf" srcId="{3E1CBD7E-BAB4-410A-BB6E-15EF870EBCC9}" destId="{DD156022-DCE6-4FDC-BC2A-063B84C1C22C}" srcOrd="0" destOrd="0" presId="urn:microsoft.com/office/officeart/2005/8/layout/orgChart1"/>
    <dgm:cxn modelId="{7DEE563F-F3F9-44D4-B9A2-87ADCA0784F9}" type="presOf" srcId="{2823ED83-68A7-4D8E-BD14-F700B9717584}" destId="{D3C11733-FBFF-436D-A8F1-75C55D905F9E}" srcOrd="0" destOrd="0" presId="urn:microsoft.com/office/officeart/2005/8/layout/orgChart1"/>
    <dgm:cxn modelId="{1C8E1198-DB7C-4C7D-9768-BBB6C2A4DB07}" type="presOf" srcId="{57E5D11B-CC66-481A-9B6F-9E6737A3C47E}" destId="{D31D4F5F-A282-4B26-B65B-20C3423AE584}" srcOrd="0" destOrd="0" presId="urn:microsoft.com/office/officeart/2005/8/layout/orgChart1"/>
    <dgm:cxn modelId="{8DE7DC67-AA9E-40F9-A0ED-05E4CB5C9B5E}" type="presParOf" srcId="{92865EE5-D10B-4A02-A5E0-4E4C8AA44464}" destId="{7C34DC35-8E5C-48E9-A21B-6C067C10C8CE}" srcOrd="0" destOrd="0" presId="urn:microsoft.com/office/officeart/2005/8/layout/orgChart1"/>
    <dgm:cxn modelId="{BA47566F-46FF-4E6E-A817-6E483FAB0D64}" type="presParOf" srcId="{7C34DC35-8E5C-48E9-A21B-6C067C10C8CE}" destId="{0DC9B59E-A236-498E-823B-61BCBFC6A7DF}" srcOrd="0" destOrd="0" presId="urn:microsoft.com/office/officeart/2005/8/layout/orgChart1"/>
    <dgm:cxn modelId="{C24A7946-27DF-47C8-9C29-3CB59BE375FC}" type="presParOf" srcId="{0DC9B59E-A236-498E-823B-61BCBFC6A7DF}" destId="{79A5A006-0393-4B3E-A60D-81A3218401EA}" srcOrd="0" destOrd="0" presId="urn:microsoft.com/office/officeart/2005/8/layout/orgChart1"/>
    <dgm:cxn modelId="{646972CE-4CFB-4D47-AE27-53F01B3A745E}" type="presParOf" srcId="{0DC9B59E-A236-498E-823B-61BCBFC6A7DF}" destId="{1DAD313A-99FB-47CA-831B-71042CE8A315}" srcOrd="1" destOrd="0" presId="urn:microsoft.com/office/officeart/2005/8/layout/orgChart1"/>
    <dgm:cxn modelId="{2659E2B1-CCA0-4665-9ED9-A709A3E3F742}" type="presParOf" srcId="{7C34DC35-8E5C-48E9-A21B-6C067C10C8CE}" destId="{E9FEB2CF-BEC6-4E34-9B95-74E605424576}" srcOrd="1" destOrd="0" presId="urn:microsoft.com/office/officeart/2005/8/layout/orgChart1"/>
    <dgm:cxn modelId="{4C5700D6-1E21-4177-BE8D-7203BFB5E996}" type="presParOf" srcId="{E9FEB2CF-BEC6-4E34-9B95-74E605424576}" destId="{7B981F8A-8001-48C1-ACAA-672D14EC2DA1}" srcOrd="0" destOrd="0" presId="urn:microsoft.com/office/officeart/2005/8/layout/orgChart1"/>
    <dgm:cxn modelId="{0EA5EA01-B25E-4C7D-B954-B5D6A0D5BE9D}" type="presParOf" srcId="{E9FEB2CF-BEC6-4E34-9B95-74E605424576}" destId="{0E0060AB-6568-4961-AB08-E5A1A73FAFAD}" srcOrd="1" destOrd="0" presId="urn:microsoft.com/office/officeart/2005/8/layout/orgChart1"/>
    <dgm:cxn modelId="{634D90F2-4EBE-4835-A0B4-A4605729361A}" type="presParOf" srcId="{0E0060AB-6568-4961-AB08-E5A1A73FAFAD}" destId="{D0894171-BAC5-4130-A56B-A2F46B7E0649}" srcOrd="0" destOrd="0" presId="urn:microsoft.com/office/officeart/2005/8/layout/orgChart1"/>
    <dgm:cxn modelId="{18082316-FF5F-444D-9217-94A42A9F039F}" type="presParOf" srcId="{D0894171-BAC5-4130-A56B-A2F46B7E0649}" destId="{946CEA7C-8392-4D4D-925E-BCD0993A5E0B}" srcOrd="0" destOrd="0" presId="urn:microsoft.com/office/officeart/2005/8/layout/orgChart1"/>
    <dgm:cxn modelId="{AC6D2D81-9264-43FD-AA22-93A41C45F3A1}" type="presParOf" srcId="{D0894171-BAC5-4130-A56B-A2F46B7E0649}" destId="{BB4B0973-D989-4F32-9015-F075BA65D89E}" srcOrd="1" destOrd="0" presId="urn:microsoft.com/office/officeart/2005/8/layout/orgChart1"/>
    <dgm:cxn modelId="{DF7D74DC-5F4D-4C38-B3E9-150CAFC16324}" type="presParOf" srcId="{0E0060AB-6568-4961-AB08-E5A1A73FAFAD}" destId="{00C54F3A-103E-4338-AD7E-3EAFDD3DA83A}" srcOrd="1" destOrd="0" presId="urn:microsoft.com/office/officeart/2005/8/layout/orgChart1"/>
    <dgm:cxn modelId="{26287686-F197-450B-B780-9997453CA46C}" type="presParOf" srcId="{0E0060AB-6568-4961-AB08-E5A1A73FAFAD}" destId="{577808E5-F703-4CF9-9E8C-8B83007DB14F}" srcOrd="2" destOrd="0" presId="urn:microsoft.com/office/officeart/2005/8/layout/orgChart1"/>
    <dgm:cxn modelId="{43700DF6-4545-4626-9ACD-0E1E26003029}" type="presParOf" srcId="{E9FEB2CF-BEC6-4E34-9B95-74E605424576}" destId="{ACD44E92-6FA2-44EE-B29C-860E74472F27}" srcOrd="2" destOrd="0" presId="urn:microsoft.com/office/officeart/2005/8/layout/orgChart1"/>
    <dgm:cxn modelId="{DDD8CB9B-0849-49E5-8F1D-723636F66851}" type="presParOf" srcId="{E9FEB2CF-BEC6-4E34-9B95-74E605424576}" destId="{4DC9404B-6A8C-4B72-807E-9A88C618AAA1}" srcOrd="3" destOrd="0" presId="urn:microsoft.com/office/officeart/2005/8/layout/orgChart1"/>
    <dgm:cxn modelId="{50F7169D-0EE8-4799-85A9-5C53020EE036}" type="presParOf" srcId="{4DC9404B-6A8C-4B72-807E-9A88C618AAA1}" destId="{297A8B06-B931-4A3D-BE3D-8946E7FC0ED8}" srcOrd="0" destOrd="0" presId="urn:microsoft.com/office/officeart/2005/8/layout/orgChart1"/>
    <dgm:cxn modelId="{D4D2A385-97D6-4387-B020-CEAF678F2186}" type="presParOf" srcId="{297A8B06-B931-4A3D-BE3D-8946E7FC0ED8}" destId="{DD156022-DCE6-4FDC-BC2A-063B84C1C22C}" srcOrd="0" destOrd="0" presId="urn:microsoft.com/office/officeart/2005/8/layout/orgChart1"/>
    <dgm:cxn modelId="{37B3EC07-76B3-46F1-9357-949CA3305FED}" type="presParOf" srcId="{297A8B06-B931-4A3D-BE3D-8946E7FC0ED8}" destId="{2778DABD-9C4D-4539-99D0-0993DB005952}" srcOrd="1" destOrd="0" presId="urn:microsoft.com/office/officeart/2005/8/layout/orgChart1"/>
    <dgm:cxn modelId="{D7E3032B-0722-4ABC-AD2B-9B4E5A18A7EC}" type="presParOf" srcId="{4DC9404B-6A8C-4B72-807E-9A88C618AAA1}" destId="{1EC6C39D-9754-4A44-9689-573BCD7A7583}" srcOrd="1" destOrd="0" presId="urn:microsoft.com/office/officeart/2005/8/layout/orgChart1"/>
    <dgm:cxn modelId="{2E2941AF-E774-4297-B20A-E32AFD802C8B}" type="presParOf" srcId="{4DC9404B-6A8C-4B72-807E-9A88C618AAA1}" destId="{5C92AA90-9F8D-4924-89BB-64563953DC2E}" srcOrd="2" destOrd="0" presId="urn:microsoft.com/office/officeart/2005/8/layout/orgChart1"/>
    <dgm:cxn modelId="{106C8B2B-7F25-435C-A249-8370975D56A3}" type="presParOf" srcId="{E9FEB2CF-BEC6-4E34-9B95-74E605424576}" destId="{D3C11733-FBFF-436D-A8F1-75C55D905F9E}" srcOrd="4" destOrd="0" presId="urn:microsoft.com/office/officeart/2005/8/layout/orgChart1"/>
    <dgm:cxn modelId="{CCCEF455-4E90-4A3D-B034-70CF9E845487}" type="presParOf" srcId="{E9FEB2CF-BEC6-4E34-9B95-74E605424576}" destId="{3CF619DA-55C4-44B9-AEC6-F857E3BD7E0B}" srcOrd="5" destOrd="0" presId="urn:microsoft.com/office/officeart/2005/8/layout/orgChart1"/>
    <dgm:cxn modelId="{8FEC3850-8D8D-42AF-9206-EAA1BF3D93B7}" type="presParOf" srcId="{3CF619DA-55C4-44B9-AEC6-F857E3BD7E0B}" destId="{8C2A47DB-D6C1-471C-A63F-9660680CBED0}" srcOrd="0" destOrd="0" presId="urn:microsoft.com/office/officeart/2005/8/layout/orgChart1"/>
    <dgm:cxn modelId="{5401E8F6-3D5B-4160-9B44-69BB54BF3612}" type="presParOf" srcId="{8C2A47DB-D6C1-471C-A63F-9660680CBED0}" destId="{4E194A2B-EA3D-45A8-931A-A28B2D73F238}" srcOrd="0" destOrd="0" presId="urn:microsoft.com/office/officeart/2005/8/layout/orgChart1"/>
    <dgm:cxn modelId="{0F943F9F-E454-4612-B227-4B6DAA6FA512}" type="presParOf" srcId="{8C2A47DB-D6C1-471C-A63F-9660680CBED0}" destId="{EBC83E58-4121-4482-A9A5-9FBC8EA152A2}" srcOrd="1" destOrd="0" presId="urn:microsoft.com/office/officeart/2005/8/layout/orgChart1"/>
    <dgm:cxn modelId="{A3F4C7E9-AD44-4CE1-976B-E27C32925913}" type="presParOf" srcId="{3CF619DA-55C4-44B9-AEC6-F857E3BD7E0B}" destId="{DD288D78-AA25-4D26-B622-7E9B98503CBE}" srcOrd="1" destOrd="0" presId="urn:microsoft.com/office/officeart/2005/8/layout/orgChart1"/>
    <dgm:cxn modelId="{0CE04675-1F5A-4E40-BC29-784CF3AFD08E}" type="presParOf" srcId="{3CF619DA-55C4-44B9-AEC6-F857E3BD7E0B}" destId="{455A1F1B-E974-4854-A38A-A508D8B4449E}" srcOrd="2" destOrd="0" presId="urn:microsoft.com/office/officeart/2005/8/layout/orgChart1"/>
    <dgm:cxn modelId="{BC76E8AD-7FB6-4D88-8AD9-E0CBD1A581D0}" type="presParOf" srcId="{E9FEB2CF-BEC6-4E34-9B95-74E605424576}" destId="{FEC438B4-6ED0-4CC9-8198-C4B1CF40B0B6}" srcOrd="6" destOrd="0" presId="urn:microsoft.com/office/officeart/2005/8/layout/orgChart1"/>
    <dgm:cxn modelId="{DA5DE896-25AF-4EC5-A0FF-780E97B424A9}" type="presParOf" srcId="{E9FEB2CF-BEC6-4E34-9B95-74E605424576}" destId="{498FEEC8-9363-4E98-A69A-B620A6FB9F73}" srcOrd="7" destOrd="0" presId="urn:microsoft.com/office/officeart/2005/8/layout/orgChart1"/>
    <dgm:cxn modelId="{60894778-B3B4-4A99-BFDA-E52CDC834A92}" type="presParOf" srcId="{498FEEC8-9363-4E98-A69A-B620A6FB9F73}" destId="{E09EFA81-682C-44BA-9F43-E53A94B9127E}" srcOrd="0" destOrd="0" presId="urn:microsoft.com/office/officeart/2005/8/layout/orgChart1"/>
    <dgm:cxn modelId="{8A38AEB1-0C66-4D5C-9CE3-9308398B41AD}" type="presParOf" srcId="{E09EFA81-682C-44BA-9F43-E53A94B9127E}" destId="{D31D4F5F-A282-4B26-B65B-20C3423AE584}" srcOrd="0" destOrd="0" presId="urn:microsoft.com/office/officeart/2005/8/layout/orgChart1"/>
    <dgm:cxn modelId="{2ACE5ADD-B8C9-4397-8BE8-993D6E270398}" type="presParOf" srcId="{E09EFA81-682C-44BA-9F43-E53A94B9127E}" destId="{0EB0671B-D16F-493A-B636-23F021C88D30}" srcOrd="1" destOrd="0" presId="urn:microsoft.com/office/officeart/2005/8/layout/orgChart1"/>
    <dgm:cxn modelId="{A2EDAC8F-2714-416E-91BF-B04B96225CBF}" type="presParOf" srcId="{498FEEC8-9363-4E98-A69A-B620A6FB9F73}" destId="{FB5F6AA8-A209-4802-BF07-8AAA62CCC26A}" srcOrd="1" destOrd="0" presId="urn:microsoft.com/office/officeart/2005/8/layout/orgChart1"/>
    <dgm:cxn modelId="{799822E3-69DB-4FD4-A15D-74ABEDC57511}" type="presParOf" srcId="{498FEEC8-9363-4E98-A69A-B620A6FB9F73}" destId="{8CF0E3E5-4820-46F4-9A3C-F44087A082E8}" srcOrd="2" destOrd="0" presId="urn:microsoft.com/office/officeart/2005/8/layout/orgChart1"/>
    <dgm:cxn modelId="{1BD95F2D-BD46-4FDF-A8CF-60145618F55E}" type="presParOf" srcId="{E9FEB2CF-BEC6-4E34-9B95-74E605424576}" destId="{695C18D2-E8F8-4CAD-90FD-2A92B8433F71}" srcOrd="8" destOrd="0" presId="urn:microsoft.com/office/officeart/2005/8/layout/orgChart1"/>
    <dgm:cxn modelId="{63AD5142-B3A9-4EA7-A095-AA3213E203C9}" type="presParOf" srcId="{E9FEB2CF-BEC6-4E34-9B95-74E605424576}" destId="{CBAC45D1-7D24-4FD2-9867-25B1FC9670FC}" srcOrd="9" destOrd="0" presId="urn:microsoft.com/office/officeart/2005/8/layout/orgChart1"/>
    <dgm:cxn modelId="{807B8E3D-BCF5-4335-AE0A-3704AD860F36}" type="presParOf" srcId="{CBAC45D1-7D24-4FD2-9867-25B1FC9670FC}" destId="{CB6E7782-827D-4B68-9AAC-7A3E4ADEC473}" srcOrd="0" destOrd="0" presId="urn:microsoft.com/office/officeart/2005/8/layout/orgChart1"/>
    <dgm:cxn modelId="{70DEAA3A-22B2-44FF-9728-478932B36EED}" type="presParOf" srcId="{CB6E7782-827D-4B68-9AAC-7A3E4ADEC473}" destId="{016ED125-CB3F-4436-897D-D5606860691A}" srcOrd="0" destOrd="0" presId="urn:microsoft.com/office/officeart/2005/8/layout/orgChart1"/>
    <dgm:cxn modelId="{698E2D00-D84C-4F54-8C2D-588F0067FCF1}" type="presParOf" srcId="{CB6E7782-827D-4B68-9AAC-7A3E4ADEC473}" destId="{EC30D10C-8248-4432-B23A-F1E4F1B5C912}" srcOrd="1" destOrd="0" presId="urn:microsoft.com/office/officeart/2005/8/layout/orgChart1"/>
    <dgm:cxn modelId="{ED11DEEC-E465-4FE1-B9A4-D0736F386B8E}" type="presParOf" srcId="{CBAC45D1-7D24-4FD2-9867-25B1FC9670FC}" destId="{4D02548A-7B67-4DF0-BD9E-E3149E289C36}" srcOrd="1" destOrd="0" presId="urn:microsoft.com/office/officeart/2005/8/layout/orgChart1"/>
    <dgm:cxn modelId="{A1C5C645-0535-4311-8C43-D7EC6B476606}" type="presParOf" srcId="{CBAC45D1-7D24-4FD2-9867-25B1FC9670FC}" destId="{1C01FDF2-8428-41C4-BC6C-6A228E16F837}" srcOrd="2" destOrd="0" presId="urn:microsoft.com/office/officeart/2005/8/layout/orgChart1"/>
    <dgm:cxn modelId="{13E16B22-A580-4272-B463-86F00224808D}" type="presParOf" srcId="{7C34DC35-8E5C-48E9-A21B-6C067C10C8CE}" destId="{8ED2794D-4774-429E-BEFE-C029D47C54DD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C18D2-E8F8-4CAD-90FD-2A92B8433F71}">
      <dsp:nvSpPr>
        <dsp:cNvPr id="0" name=""/>
        <dsp:cNvSpPr/>
      </dsp:nvSpPr>
      <dsp:spPr>
        <a:xfrm>
          <a:off x="2998025" y="1058652"/>
          <a:ext cx="414920" cy="4629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565"/>
              </a:lnTo>
              <a:lnTo>
                <a:pt x="414920" y="46295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438B4-6ED0-4CC9-8198-C4B1CF40B0B6}">
      <dsp:nvSpPr>
        <dsp:cNvPr id="0" name=""/>
        <dsp:cNvSpPr/>
      </dsp:nvSpPr>
      <dsp:spPr>
        <a:xfrm>
          <a:off x="2998025" y="1058652"/>
          <a:ext cx="414920" cy="363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3507"/>
              </a:lnTo>
              <a:lnTo>
                <a:pt x="414920" y="36335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11733-FBFF-436D-A8F1-75C55D905F9E}">
      <dsp:nvSpPr>
        <dsp:cNvPr id="0" name=""/>
        <dsp:cNvSpPr/>
      </dsp:nvSpPr>
      <dsp:spPr>
        <a:xfrm>
          <a:off x="2998025" y="1058652"/>
          <a:ext cx="414920" cy="2637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449"/>
              </a:lnTo>
              <a:lnTo>
                <a:pt x="414920" y="26374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44E92-6FA2-44EE-B29C-860E74472F27}">
      <dsp:nvSpPr>
        <dsp:cNvPr id="0" name=""/>
        <dsp:cNvSpPr/>
      </dsp:nvSpPr>
      <dsp:spPr>
        <a:xfrm>
          <a:off x="2998025" y="1058652"/>
          <a:ext cx="414920" cy="1641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91"/>
              </a:lnTo>
              <a:lnTo>
                <a:pt x="414920" y="1641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81F8A-8001-48C1-ACAA-672D14EC2DA1}">
      <dsp:nvSpPr>
        <dsp:cNvPr id="0" name=""/>
        <dsp:cNvSpPr/>
      </dsp:nvSpPr>
      <dsp:spPr>
        <a:xfrm>
          <a:off x="2998025" y="1058652"/>
          <a:ext cx="414920" cy="64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333"/>
              </a:lnTo>
              <a:lnTo>
                <a:pt x="414920" y="6453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5A006-0393-4B3E-A60D-81A3218401EA}">
      <dsp:nvSpPr>
        <dsp:cNvPr id="0" name=""/>
        <dsp:cNvSpPr/>
      </dsp:nvSpPr>
      <dsp:spPr>
        <a:xfrm>
          <a:off x="2721412" y="4668"/>
          <a:ext cx="2766137" cy="1053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Техника игры</a:t>
          </a:r>
        </a:p>
      </dsp:txBody>
      <dsp:txXfrm>
        <a:off x="2721412" y="4668"/>
        <a:ext cx="2766137" cy="1053983"/>
      </dsp:txXfrm>
    </dsp:sp>
    <dsp:sp modelId="{946CEA7C-8392-4D4D-925E-BCD0993A5E0B}">
      <dsp:nvSpPr>
        <dsp:cNvPr id="0" name=""/>
        <dsp:cNvSpPr/>
      </dsp:nvSpPr>
      <dsp:spPr>
        <a:xfrm>
          <a:off x="3412946" y="1353261"/>
          <a:ext cx="1402898" cy="701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Подача</a:t>
          </a:r>
        </a:p>
      </dsp:txBody>
      <dsp:txXfrm>
        <a:off x="3412946" y="1353261"/>
        <a:ext cx="1402898" cy="701449"/>
      </dsp:txXfrm>
    </dsp:sp>
    <dsp:sp modelId="{DD156022-DCE6-4FDC-BC2A-063B84C1C22C}">
      <dsp:nvSpPr>
        <dsp:cNvPr id="0" name=""/>
        <dsp:cNvSpPr/>
      </dsp:nvSpPr>
      <dsp:spPr>
        <a:xfrm>
          <a:off x="3412946" y="2349319"/>
          <a:ext cx="1402898" cy="701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Прием</a:t>
          </a:r>
        </a:p>
      </dsp:txBody>
      <dsp:txXfrm>
        <a:off x="3412946" y="2349319"/>
        <a:ext cx="1402898" cy="701449"/>
      </dsp:txXfrm>
    </dsp:sp>
    <dsp:sp modelId="{4E194A2B-EA3D-45A8-931A-A28B2D73F238}">
      <dsp:nvSpPr>
        <dsp:cNvPr id="0" name=""/>
        <dsp:cNvSpPr/>
      </dsp:nvSpPr>
      <dsp:spPr>
        <a:xfrm>
          <a:off x="3412946" y="3345377"/>
          <a:ext cx="1402898" cy="701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Нападающий удар</a:t>
          </a:r>
        </a:p>
      </dsp:txBody>
      <dsp:txXfrm>
        <a:off x="3412946" y="3345377"/>
        <a:ext cx="1402898" cy="701449"/>
      </dsp:txXfrm>
    </dsp:sp>
    <dsp:sp modelId="{D31D4F5F-A282-4B26-B65B-20C3423AE584}">
      <dsp:nvSpPr>
        <dsp:cNvPr id="0" name=""/>
        <dsp:cNvSpPr/>
      </dsp:nvSpPr>
      <dsp:spPr>
        <a:xfrm>
          <a:off x="3412946" y="4341435"/>
          <a:ext cx="1402898" cy="701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Блокирование</a:t>
          </a:r>
        </a:p>
      </dsp:txBody>
      <dsp:txXfrm>
        <a:off x="3412946" y="4341435"/>
        <a:ext cx="1402898" cy="701449"/>
      </dsp:txXfrm>
    </dsp:sp>
    <dsp:sp modelId="{016ED125-CB3F-4436-897D-D5606860691A}">
      <dsp:nvSpPr>
        <dsp:cNvPr id="0" name=""/>
        <dsp:cNvSpPr/>
      </dsp:nvSpPr>
      <dsp:spPr>
        <a:xfrm>
          <a:off x="3412946" y="5337493"/>
          <a:ext cx="1402898" cy="701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Передача</a:t>
          </a:r>
        </a:p>
      </dsp:txBody>
      <dsp:txXfrm>
        <a:off x="3412946" y="5337493"/>
        <a:ext cx="1402898" cy="701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37040E-D85E-44BD-BC99-7A4DE0B9044E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E77792-4AE3-4CE5-8E96-39189EFA7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../../&#1092;&#1080;&#1079;&#1082;&#1091;&#1083;&#1100;&#1090;&#1091;&#1088;&#1072;/&#1086;&#1073;&#1078;/&#1087;&#1088;&#1072;&#1079;&#1076;&#1085;&#1080;&#1082;&#1080;%20&#1080;%20&#1089;&#1094;&#1077;&#1085;&#1072;&#1088;&#1080;&#1080;/&#1074;&#1086;&#1083;&#1077;&#1081;&#1073;&#1086;&#1083;/&#1042;&#1086;&#1083;&#1077;&#1081;&#1073;&#1086;&#1083;.pp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72560" cy="2214578"/>
          </a:xfrm>
        </p:spPr>
        <p:txBody>
          <a:bodyPr/>
          <a:lstStyle/>
          <a:p>
            <a:pPr algn="ctr"/>
            <a:r>
              <a:rPr lang="ru-RU" sz="3600" dirty="0" smtClean="0"/>
              <a:t>Мастер-класс</a:t>
            </a:r>
            <a:br>
              <a:rPr lang="ru-RU" sz="3600" dirty="0" smtClean="0"/>
            </a:br>
            <a:r>
              <a:rPr lang="ru-RU" sz="3600" dirty="0" smtClean="0"/>
              <a:t>Тема: «волейбол </a:t>
            </a:r>
            <a:r>
              <a:rPr lang="ru-RU" sz="3600" dirty="0"/>
              <a:t>на уроках физической </a:t>
            </a:r>
            <a:r>
              <a:rPr lang="ru-RU" sz="3600" dirty="0" smtClean="0"/>
              <a:t>культуры СПО»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86124"/>
            <a:ext cx="7517878" cy="31149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Подготовила преподаватель физической культуры ГБОУ СПО «Московский государственный колледж книжного бизнеса и информационных технологий»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Голубева Наталья Юрьевна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9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выполнения передачи мяча снизу двумя руками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4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3" y="3970905"/>
            <a:ext cx="4536504" cy="2578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оле 6"/>
          <p:cNvSpPr txBox="1">
            <a:spLocks noChangeArrowheads="1"/>
          </p:cNvSpPr>
          <p:nvPr/>
        </p:nvSpPr>
        <p:spPr bwMode="auto">
          <a:xfrm>
            <a:off x="179512" y="2312298"/>
            <a:ext cx="871296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000" i="1" dirty="0"/>
              <a:t>Туловище слегка наклонено вперед, прямые руки опущены вперед - вниз, локти сближены, кисти вместе. Мяч принимается на внутреннюю часть сближенных предплечий, ближе к кистям рук. В момент приема руки не должны сгибаться в локтях. Прямые руки небыстрым движением в плечевых суставах поднимаются навстречу мячу, ноги в момент приема выпрямляются. Чем выше скорость полета мяча, тем меньше должно быть встречное движение рук. </a:t>
            </a:r>
          </a:p>
          <a:p>
            <a:pPr eaLnBrk="1" hangingPunct="1"/>
            <a:endParaRPr lang="ru-RU" sz="2000" dirty="0"/>
          </a:p>
        </p:txBody>
      </p:sp>
      <p:sp>
        <p:nvSpPr>
          <p:cNvPr id="5" name="Прямоуг. 6"/>
          <p:cNvSpPr txBox="1">
            <a:spLocks noChangeArrowheads="1"/>
          </p:cNvSpPr>
          <p:nvPr/>
        </p:nvSpPr>
        <p:spPr>
          <a:xfrm>
            <a:off x="4535996" y="4182551"/>
            <a:ext cx="4327649" cy="21552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При передаче следует выполнять некоторое сопровождение мяча руками. Руки должны занимать одинаковое,  постоянное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положе-ние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Малейшее повышение одного предплечья над другим изменит направление отскока мяча.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268" y="260648"/>
            <a:ext cx="872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Нападающий удар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. 3"/>
          <p:cNvSpPr txBox="1">
            <a:spLocks noChangeArrowheads="1"/>
          </p:cNvSpPr>
          <p:nvPr/>
        </p:nvSpPr>
        <p:spPr>
          <a:xfrm>
            <a:off x="285720" y="0"/>
            <a:ext cx="8313435" cy="443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None/>
            </a:pPr>
            <a:r>
              <a:rPr lang="ru-RU" sz="2000" dirty="0" smtClean="0"/>
              <a:t>Нападающим называют удар по мячу, выполненный в прыжке. Игроки команды, умеющие выполнять нападающий удар, всегда имеют преимущества перед соперниками, т.к. такой удар значительно затрудняет прием и передачу мяча партнеру.</a:t>
            </a:r>
          </a:p>
        </p:txBody>
      </p:sp>
      <p:pic>
        <p:nvPicPr>
          <p:cNvPr id="4098" name="Picture 2" descr="F:\Урок Голубева\jpeg2013\DSC_4116.jpg"/>
          <p:cNvPicPr>
            <a:picLocks noChangeAspect="1" noChangeArrowheads="1"/>
          </p:cNvPicPr>
          <p:nvPr/>
        </p:nvPicPr>
        <p:blipFill>
          <a:blip r:embed="rId2" cstate="print"/>
          <a:srcRect l="32655"/>
          <a:stretch>
            <a:fillRect/>
          </a:stretch>
        </p:blipFill>
        <p:spPr bwMode="auto">
          <a:xfrm>
            <a:off x="2571736" y="2714620"/>
            <a:ext cx="3906757" cy="386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0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8" descr="pd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340768"/>
            <a:ext cx="5329237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5" descr="pd-2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10" y="3714752"/>
            <a:ext cx="4500562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Нижняя прямая подача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20544" y="50735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Верхняя прямая подача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984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Урок Голубева\jpeg2013\DSC_4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542402" cy="4324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406" y="188640"/>
            <a:ext cx="87129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Проведение занятия по волейболу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487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610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разминка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F:\Урок Голубева\jpeg2013\DSC_3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476629" cy="497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5861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35" y="260648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Обучение элементам 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Урок Голубева\jpeg2013\DSC_4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3357586" cy="4735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3868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77" y="188640"/>
            <a:ext cx="8928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по упрощённым правилам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Урок Голубева\jpeg2013\DSC_4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5072098" cy="337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4224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473" y="116632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98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332656"/>
            <a:ext cx="2634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632848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Формирование  физической культуры личности и способности направленного использования разнообразных средств физической культуры, спорта и туризма для сохранения и укрепления здоровья, психофизической подготовки к будущей профессиональной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186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368" y="332656"/>
            <a:ext cx="4349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гипотеза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12874"/>
            <a:ext cx="8175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 smtClean="0"/>
              <a:t>Волейбол</a:t>
            </a:r>
            <a:r>
              <a:rPr lang="ru-RU" sz="2000" dirty="0" smtClean="0"/>
              <a:t> – это эликсир здоровья, отличное средство приобщения студентов к систематическим занятиям физической культуры и спортом, активного отдыха.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 smtClean="0"/>
              <a:t>Сочетание отдыха с увлекательной игрой, полной задора и радости движения, особенно благоприятно для здоровья.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1712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Влияние волейбола на организм человека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1196"/>
            <a:ext cx="7776864" cy="389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Игра в волейбол способствует развитию мышечного аппарата; помогает выработке таких жизненно необходимых физических качеств, как быстрота реакции, ловкость, выносливость; укрепляет дыхательную, сердечно-сосудистую и мышечную системы; снимает умственную усталость.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3379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Обучение техники игры в волейбол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. 5"/>
          <p:cNvSpPr txBox="1">
            <a:spLocks noChangeArrowheads="1"/>
          </p:cNvSpPr>
          <p:nvPr/>
        </p:nvSpPr>
        <p:spPr>
          <a:xfrm>
            <a:off x="755650" y="2349500"/>
            <a:ext cx="7848600" cy="36718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50000"/>
              </a:lnSpc>
              <a:buFont typeface="Wingdings 2" charset="2"/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Техника игры в волейбол отличается тем, что касание мяча руками должно быть кратковременным и отрывистым, задерживать мяч нельзя. Это требует умения быстро передвигаться  по площадке, чтобы  своевременно выйти к мячу и занять удобное исходное положение.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413379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87726588"/>
              </p:ext>
            </p:extLst>
          </p:nvPr>
        </p:nvGraphicFramePr>
        <p:xfrm>
          <a:off x="611188" y="404813"/>
          <a:ext cx="8208962" cy="604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233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Передача мяча сверху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. 3"/>
          <p:cNvSpPr txBox="1">
            <a:spLocks noChangeArrowheads="1"/>
          </p:cNvSpPr>
          <p:nvPr/>
        </p:nvSpPr>
        <p:spPr>
          <a:xfrm>
            <a:off x="539552" y="1942965"/>
            <a:ext cx="7992888" cy="765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None/>
            </a:pPr>
            <a:r>
              <a:rPr lang="ru-RU" sz="2000" dirty="0" smtClean="0"/>
              <a:t>При передаче кисти надо держать правильно: большие пальцы находятся на одном уровне.</a:t>
            </a:r>
          </a:p>
        </p:txBody>
      </p:sp>
      <p:pic>
        <p:nvPicPr>
          <p:cNvPr id="2050" name="Picture 2" descr="F:\Урок Голубева\jpeg2013\DSC_3957.jpg"/>
          <p:cNvPicPr>
            <a:picLocks noChangeAspect="1" noChangeArrowheads="1"/>
          </p:cNvPicPr>
          <p:nvPr/>
        </p:nvPicPr>
        <p:blipFill>
          <a:blip r:embed="rId2" cstate="print"/>
          <a:srcRect l="22535" t="8466" r="14084"/>
          <a:stretch>
            <a:fillRect/>
          </a:stretch>
        </p:blipFill>
        <p:spPr bwMode="auto">
          <a:xfrm>
            <a:off x="2428860" y="2714620"/>
            <a:ext cx="4071966" cy="39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61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 descr="волейб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2312298"/>
            <a:ext cx="4392612" cy="42211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Прямоуг. 5"/>
          <p:cNvSpPr>
            <a:spLocks noChangeArrowheads="1"/>
          </p:cNvSpPr>
          <p:nvPr/>
        </p:nvSpPr>
        <p:spPr bwMode="auto">
          <a:xfrm>
            <a:off x="5521945" y="2780928"/>
            <a:ext cx="32400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</a:rPr>
              <a:t>При выполнении передачи нужно успеть занять устойчивое исходное положение, затем, разгибая ноги и руки, отрывистыми касанием кончиков пальцев рук мячу придается нужное направление.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8569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выполнения передачи мяча сверху двумя руками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225" y="332656"/>
            <a:ext cx="8773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Передача мяча снизу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14423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 smtClean="0"/>
              <a:t>Технический элемент приём мяча снизу используется для обработки мяча после подачи соперника и обработки мяча снизу при выполнении передачи на удар. </a:t>
            </a:r>
          </a:p>
        </p:txBody>
      </p:sp>
      <p:pic>
        <p:nvPicPr>
          <p:cNvPr id="7" name="Рисунок 4" descr="вол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2951560" cy="4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628"/>
            <a:ext cx="2159645" cy="25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39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248</TotalTime>
  <Words>414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Мастер-класс Тема: «волейбол на уроках физической культуры СПО»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Тема: «Обучение игры в волейбол на уроках физической культуры»</dc:title>
  <dc:creator>Марина Николаевна</dc:creator>
  <cp:lastModifiedBy>AdmiN</cp:lastModifiedBy>
  <cp:revision>31</cp:revision>
  <dcterms:created xsi:type="dcterms:W3CDTF">2013-06-12T12:52:01Z</dcterms:created>
  <dcterms:modified xsi:type="dcterms:W3CDTF">2015-11-18T18:11:00Z</dcterms:modified>
</cp:coreProperties>
</file>