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56" r:id="rId3"/>
    <p:sldId id="257" r:id="rId4"/>
    <p:sldId id="262" r:id="rId5"/>
    <p:sldId id="258" r:id="rId6"/>
    <p:sldId id="263" r:id="rId7"/>
    <p:sldId id="259" r:id="rId8"/>
    <p:sldId id="261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89" autoAdjust="0"/>
    <p:restoredTop sz="82373" autoAdjust="0"/>
  </p:normalViewPr>
  <p:slideViewPr>
    <p:cSldViewPr>
      <p:cViewPr>
        <p:scale>
          <a:sx n="65" d="100"/>
          <a:sy n="65" d="100"/>
        </p:scale>
        <p:origin x="-1554" y="78"/>
      </p:cViewPr>
      <p:guideLst>
        <p:guide orient="horz" pos="2160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A35EB-4DCB-4883-805F-A79B3E9624C8}" type="datetimeFigureOut">
              <a:rPr lang="ru-RU" smtClean="0"/>
              <a:t>21.02.2014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D01A9-2D47-4815-8CB1-6811B071A3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82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01A9-2D47-4815-8CB1-6811B071A39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6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cs typeface="GreekS" panose="00000400000000000000" pitchFamily="2" charset="0"/>
              </a:rPr>
              <a:t>Составьте слова из трёх слогов и запишите их  в три столбика.</a:t>
            </a:r>
            <a:endParaRPr lang="ru-RU" sz="12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D01A9-2D47-4815-8CB1-6811B071A39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78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FFFF66"/>
                </a:solidFill>
                <a:latin typeface="Segoe Scrip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3601" y="87288"/>
            <a:ext cx="561975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7584" y="87288"/>
            <a:ext cx="561975" cy="533400"/>
          </a:xfrm>
          <a:prstGeom prst="rect">
            <a:avLst/>
          </a:prstGeom>
        </p:spPr>
      </p:pic>
      <p:pic>
        <p:nvPicPr>
          <p:cNvPr id="10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61600" y="86400"/>
            <a:ext cx="561975" cy="533400"/>
          </a:xfrm>
          <a:prstGeom prst="rect">
            <a:avLst/>
          </a:prstGeom>
        </p:spPr>
      </p:pic>
      <p:pic>
        <p:nvPicPr>
          <p:cNvPr id="11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095200" y="86400"/>
            <a:ext cx="561975" cy="533400"/>
          </a:xfrm>
          <a:prstGeom prst="rect">
            <a:avLst/>
          </a:prstGeom>
        </p:spPr>
      </p:pic>
      <p:pic>
        <p:nvPicPr>
          <p:cNvPr id="12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63200" y="86400"/>
            <a:ext cx="561975" cy="533400"/>
          </a:xfrm>
          <a:prstGeom prst="rect">
            <a:avLst/>
          </a:prstGeom>
        </p:spPr>
      </p:pic>
      <p:pic>
        <p:nvPicPr>
          <p:cNvPr id="13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9600" y="86400"/>
            <a:ext cx="561975" cy="533400"/>
          </a:xfrm>
          <a:prstGeom prst="rect">
            <a:avLst/>
          </a:prstGeom>
        </p:spPr>
      </p:pic>
      <p:pic>
        <p:nvPicPr>
          <p:cNvPr id="14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6000" y="86400"/>
            <a:ext cx="561975" cy="533400"/>
          </a:xfrm>
          <a:prstGeom prst="rect">
            <a:avLst/>
          </a:prstGeom>
        </p:spPr>
      </p:pic>
      <p:pic>
        <p:nvPicPr>
          <p:cNvPr id="15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62400" y="86400"/>
            <a:ext cx="561975" cy="533400"/>
          </a:xfrm>
          <a:prstGeom prst="rect">
            <a:avLst/>
          </a:prstGeom>
        </p:spPr>
      </p:pic>
      <p:pic>
        <p:nvPicPr>
          <p:cNvPr id="16" name="Picture 6" descr="apple.png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28800" y="86400"/>
            <a:ext cx="561975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D901-52C0-4B70-B886-BC5519CD75DF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0D901-52C0-4B70-B886-BC5519CD75DF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EA0F6-336A-403B-830C-C513FCFAD8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16.wdp"/><Relationship Id="rId3" Type="http://schemas.microsoft.com/office/2007/relationships/hdphoto" Target="../media/hdphoto11.wdp"/><Relationship Id="rId7" Type="http://schemas.microsoft.com/office/2007/relationships/hdphoto" Target="../media/hdphoto13.wdp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5" Type="http://schemas.microsoft.com/office/2007/relationships/hdphoto" Target="../media/hdphoto17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14.wdp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8.wdp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image" Target="../media/image14.png"/><Relationship Id="rId17" Type="http://schemas.microsoft.com/office/2007/relationships/hdphoto" Target="../media/hdphoto10.wdp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microsoft.com/office/2007/relationships/hdphoto" Target="../media/hdphoto7.wdp"/><Relationship Id="rId5" Type="http://schemas.microsoft.com/office/2007/relationships/hdphoto" Target="../media/hdphoto4.wdp"/><Relationship Id="rId15" Type="http://schemas.microsoft.com/office/2007/relationships/hdphoto" Target="../media/hdphoto9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6.wdp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7772400" cy="2406129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latin typeface="Monotype Corsiva" panose="03010101010201010101" pitchFamily="66" charset="0"/>
                <a:cs typeface="GreekS" panose="00000400000000000000" pitchFamily="2" charset="0"/>
              </a:rPr>
              <a:t>Буквы  т –ш  в словах и словосочетаниях</a:t>
            </a:r>
            <a:r>
              <a:rPr lang="ru-RU" sz="5400" i="1" dirty="0" smtClean="0">
                <a:latin typeface="Monotype Corsiva" panose="03010101010201010101" pitchFamily="66" charset="0"/>
                <a:cs typeface="GreekS" panose="00000400000000000000" pitchFamily="2" charset="0"/>
              </a:rPr>
              <a:t>.</a:t>
            </a:r>
            <a:endParaRPr lang="en-US" sz="5400" i="1" dirty="0"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1652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069"/>
            <a:ext cx="3816424" cy="8650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283" y="1283051"/>
            <a:ext cx="4931682" cy="849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15" y="2430780"/>
            <a:ext cx="3816424" cy="769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253" y="2430780"/>
            <a:ext cx="4236792" cy="7344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96" y="3329695"/>
            <a:ext cx="3650678" cy="864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830" y="3290429"/>
            <a:ext cx="3960441" cy="854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093" y="4437112"/>
            <a:ext cx="5512061" cy="936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3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Молодцы! </a:t>
            </a:r>
            <a:b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Хорошо поработали!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8" name="Picture 4" descr="http://images.stopgame.ru/uploads/images/187273/form/normal_133804808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2952328" cy="29523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76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22899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Какие буквы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зашифрованы?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31813"/>
            <a:ext cx="1944216" cy="18167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874" y="1511231"/>
            <a:ext cx="1805382" cy="18637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481" y="3933056"/>
            <a:ext cx="1755775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933055"/>
            <a:ext cx="1712913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33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531440"/>
            <a:ext cx="9073008" cy="180506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/>
              <a:t>Прочитайте слова парами. Все ли слова понятны вам по смыслу? Что вы заметили в этих словах?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4670" y="1340767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лист–лишь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1202268"/>
            <a:ext cx="338437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шут-тут</a:t>
            </a:r>
            <a:endParaRPr lang="ru-RU" sz="4800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  <a:p>
            <a:endParaRPr lang="ru-RU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647" y="2152214"/>
            <a:ext cx="39604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GreekS" panose="00000400000000000000" pitchFamily="2" charset="0"/>
                <a:cs typeface="GreekS" panose="00000400000000000000" pitchFamily="2" charset="0"/>
              </a:rPr>
              <a:t> </a:t>
            </a:r>
            <a:r>
              <a:rPr lang="ru-RU" sz="4800" b="1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шёлк-толк</a:t>
            </a:r>
            <a:endParaRPr lang="ru-RU" sz="4800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24028" y="2013714"/>
            <a:ext cx="37444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шина-тина</a:t>
            </a:r>
            <a:endParaRPr lang="ru-RU" sz="4800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  <a:p>
            <a:endParaRPr lang="ru-RU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0218" y="3001686"/>
            <a:ext cx="414568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шипы-типы</a:t>
            </a:r>
            <a:r>
              <a:rPr lang="ru-RU" b="1" i="1" dirty="0" smtClean="0">
                <a:latin typeface="GreekS" panose="00000400000000000000" pitchFamily="2" charset="0"/>
                <a:cs typeface="GreekS" panose="00000400000000000000" pitchFamily="2" charset="0"/>
              </a:rPr>
              <a:t> </a:t>
            </a:r>
            <a:endParaRPr lang="ru-RU" b="1" i="1" dirty="0">
              <a:latin typeface="GreekS" panose="00000400000000000000" pitchFamily="2" charset="0"/>
              <a:cs typeface="GreekS" panose="00000400000000000000" pitchFamily="2" charset="0"/>
            </a:endParaRPr>
          </a:p>
          <a:p>
            <a:endParaRPr lang="ru-RU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16264" y="3808638"/>
            <a:ext cx="45799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шёпот-топот</a:t>
            </a:r>
            <a:endParaRPr lang="ru-RU" sz="4800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19672" y="4536677"/>
            <a:ext cx="610282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шептать-топтать</a:t>
            </a:r>
            <a:endParaRPr lang="ru-RU" sz="4800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  <a:p>
            <a:endParaRPr lang="ru-RU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29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Прочитайте слова </a:t>
            </a:r>
            <a:r>
              <a:rPr lang="en-US" sz="3600" b="1" dirty="0" smtClean="0"/>
              <a:t>“</a:t>
            </a:r>
            <a:r>
              <a:rPr lang="ru-RU" sz="3600" b="1" dirty="0" smtClean="0"/>
              <a:t>за шторками</a:t>
            </a:r>
            <a:r>
              <a:rPr lang="en-US" sz="3600" b="1" dirty="0" smtClean="0"/>
              <a:t>”</a:t>
            </a:r>
            <a:endParaRPr lang="ru-RU" sz="3600" b="1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33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489654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339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37928"/>
            <a:ext cx="6048672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461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085584" cy="980728"/>
          </a:xfrm>
        </p:spPr>
        <p:txBody>
          <a:bodyPr/>
          <a:lstStyle/>
          <a:p>
            <a:r>
              <a:rPr lang="ru-RU" b="1" dirty="0" smtClean="0"/>
              <a:t>Игра </a:t>
            </a:r>
            <a:r>
              <a:rPr lang="en-US" b="1" dirty="0" smtClean="0"/>
              <a:t>“</a:t>
            </a:r>
            <a:r>
              <a:rPr lang="ru-RU" b="1" dirty="0" smtClean="0"/>
              <a:t>Восстанови слова</a:t>
            </a:r>
            <a:r>
              <a:rPr lang="en-US" b="1" dirty="0" smtClean="0"/>
              <a:t>”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970943" y="1797979"/>
            <a:ext cx="1728192" cy="669752"/>
          </a:xfrm>
        </p:spPr>
        <p:txBody>
          <a:bodyPr>
            <a:noAutofit/>
          </a:bodyPr>
          <a:lstStyle/>
          <a:p>
            <a:r>
              <a:rPr lang="ru-RU" sz="4800" i="1" dirty="0" err="1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мош</a:t>
            </a:r>
            <a:endParaRPr lang="ru-RU" sz="4800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195736" y="1200890"/>
            <a:ext cx="1512168" cy="587676"/>
          </a:xfrm>
        </p:spPr>
        <p:txBody>
          <a:bodyPr>
            <a:noAutofit/>
          </a:bodyPr>
          <a:lstStyle/>
          <a:p>
            <a:r>
              <a:rPr lang="ru-RU" sz="4800" i="1" dirty="0" err="1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мес</a:t>
            </a:r>
            <a:endParaRPr lang="ru-RU" sz="4800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899592" y="1008086"/>
            <a:ext cx="1224136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то</a:t>
            </a:r>
            <a:endParaRPr lang="ru-RU" sz="4800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83698" y="1717357"/>
            <a:ext cx="10081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ка</a:t>
            </a:r>
            <a:endParaRPr lang="ru-RU" sz="4800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1079229"/>
            <a:ext cx="20327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место</a:t>
            </a:r>
            <a:endParaRPr lang="ru-RU" sz="4800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88024" y="1717357"/>
            <a:ext cx="311291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мошка</a:t>
            </a:r>
            <a:endParaRPr lang="ru-RU" sz="4800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  <a:p>
            <a:endParaRPr lang="ru-RU" i="1" dirty="0"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991810" y="2409854"/>
            <a:ext cx="13147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тап</a:t>
            </a:r>
            <a:endParaRPr lang="ru-RU" sz="4800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83698" y="2409854"/>
            <a:ext cx="9240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ки</a:t>
            </a:r>
            <a:endParaRPr lang="ru-RU" sz="4800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8024" y="2409854"/>
            <a:ext cx="20836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тапки</a:t>
            </a:r>
            <a:endParaRPr lang="ru-RU" sz="4800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68074" y="3068960"/>
            <a:ext cx="19716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тесто</a:t>
            </a:r>
            <a:endParaRPr lang="ru-RU" sz="4800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52852" y="3170281"/>
            <a:ext cx="11926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тес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44107" y="3170280"/>
            <a:ext cx="9635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то</a:t>
            </a:r>
            <a:endParaRPr lang="ru-RU" sz="4800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64132" y="3899957"/>
            <a:ext cx="9701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уш</a:t>
            </a:r>
            <a:endParaRPr lang="ru-RU" sz="4800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096973" y="3902504"/>
            <a:ext cx="781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ко</a:t>
            </a:r>
            <a:endParaRPr lang="ru-RU" sz="4800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970373" y="3899956"/>
            <a:ext cx="15670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GreekS" panose="00000400000000000000" pitchFamily="2" charset="0"/>
                <a:cs typeface="GreekS" panose="00000400000000000000" pitchFamily="2" charset="0"/>
              </a:rPr>
              <a:t>ушко</a:t>
            </a:r>
            <a:endParaRPr lang="ru-RU" sz="4800" b="1" i="1" dirty="0">
              <a:solidFill>
                <a:schemeClr val="bg1"/>
              </a:solidFill>
              <a:latin typeface="GreekS" panose="00000400000000000000" pitchFamily="2" charset="0"/>
              <a:cs typeface="Greek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42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 build="p"/>
      <p:bldP spid="8" grpId="0" build="p"/>
      <p:bldP spid="11" grpId="0"/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98072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cs typeface="GreekS" panose="00000400000000000000" pitchFamily="2" charset="0"/>
              </a:rPr>
              <a:t>Составьте слова из трёх слогов и запишите их  в </a:t>
            </a:r>
            <a:r>
              <a:rPr lang="ru-RU" sz="4000" b="1" dirty="0" smtClean="0">
                <a:cs typeface="GreekS" panose="00000400000000000000" pitchFamily="2" charset="0"/>
              </a:rPr>
              <a:t>два столбика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1421" y="1286936"/>
            <a:ext cx="1183121" cy="720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ши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1493308" y="1253837"/>
            <a:ext cx="946999" cy="864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800" b="1" i="1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ма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2344894" y="1270386"/>
            <a:ext cx="1342746" cy="864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на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91681" y="1286936"/>
            <a:ext cx="2772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машина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7783" y="2174383"/>
            <a:ext cx="655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лё</a:t>
            </a:r>
            <a:endParaRPr lang="ru-RU" sz="48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4173" y="2173107"/>
            <a:ext cx="9428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ты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30295" y="2173106"/>
            <a:ext cx="19447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полёты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60293" y="2134481"/>
            <a:ext cx="7152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по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0326" y="2881765"/>
            <a:ext cx="7296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ли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91681" y="2837743"/>
            <a:ext cx="21467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теплица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33360" y="3650160"/>
            <a:ext cx="21050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вишенка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44582" y="2881765"/>
            <a:ext cx="726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ца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36854" y="2881765"/>
            <a:ext cx="10599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теп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02182" y="3602082"/>
            <a:ext cx="10663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шен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768500" y="3602083"/>
            <a:ext cx="748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ка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96760" y="3628549"/>
            <a:ext cx="6944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ви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23313" y="4946903"/>
            <a:ext cx="7136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ка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933527" y="4946903"/>
            <a:ext cx="6799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иг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71331" y="4261822"/>
            <a:ext cx="7713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сы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832468" y="4261822"/>
            <a:ext cx="4315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у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242484" y="4261821"/>
            <a:ext cx="13051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стра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133360" y="4342750"/>
            <a:ext cx="21387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страусы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43164" y="4946903"/>
            <a:ext cx="1090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руш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128550" y="5060384"/>
            <a:ext cx="2114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игрушка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7" grpId="0"/>
      <p:bldP spid="8" grpId="0"/>
      <p:bldP spid="9" grpId="0"/>
      <p:bldP spid="10" grpId="0"/>
      <p:bldP spid="2" grpId="0"/>
      <p:bldP spid="6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94686" y="1159916"/>
            <a:ext cx="10775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фон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37355" y="1210300"/>
            <a:ext cx="7761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те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1406" y="1844823"/>
            <a:ext cx="8451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ны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7112" y="1201498"/>
            <a:ext cx="21403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телефон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405" y="1195476"/>
            <a:ext cx="655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ле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90033" y="1860846"/>
            <a:ext cx="8306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ша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33732" y="1860846"/>
            <a:ext cx="692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лу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42130" y="2413336"/>
            <a:ext cx="726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на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4736814" y="1844824"/>
            <a:ext cx="2590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шалуны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7128" y="3013501"/>
            <a:ext cx="7136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ка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00132" y="3013501"/>
            <a:ext cx="7152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пу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68611" y="3013501"/>
            <a:ext cx="11400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шин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8990" y="2413337"/>
            <a:ext cx="856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ши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5184" y="2413335"/>
            <a:ext cx="8499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ти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64057" y="2413337"/>
            <a:ext cx="2063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тишина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7416" y="4156874"/>
            <a:ext cx="1558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тул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95928" y="2998441"/>
            <a:ext cx="21996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пушинка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0715" y="3551396"/>
            <a:ext cx="7264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на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437952" y="3581878"/>
            <a:ext cx="9428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ты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73686" y="3533199"/>
            <a:ext cx="71365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ка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64057" y="3509322"/>
            <a:ext cx="20136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канаты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970593" y="4689447"/>
            <a:ext cx="37778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самокат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909395" y="4160460"/>
            <a:ext cx="9348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ка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2282" y="4702003"/>
            <a:ext cx="8701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err="1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мо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21815" y="4160459"/>
            <a:ext cx="152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err="1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шка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803194" y="4160458"/>
            <a:ext cx="3069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шкатулка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21025" y="4702003"/>
            <a:ext cx="109517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smtClean="0">
                <a:solidFill>
                  <a:prstClr val="white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кат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852191" y="4702003"/>
            <a:ext cx="9704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err="1">
                <a:solidFill>
                  <a:schemeClr val="bg1"/>
                </a:solidFill>
                <a:latin typeface="Monotype Corsiva" panose="03010101010201010101" pitchFamily="66" charset="0"/>
                <a:cs typeface="GreekS" panose="00000400000000000000" pitchFamily="2" charset="0"/>
              </a:rPr>
              <a:t>са</a:t>
            </a:r>
            <a:endParaRPr lang="ru-RU" sz="4800" b="1" i="1" dirty="0">
              <a:solidFill>
                <a:schemeClr val="bg1"/>
              </a:solidFill>
              <a:latin typeface="Monotype Corsiva" panose="03010101010201010101" pitchFamily="66" charset="0"/>
              <a:cs typeface="GreekS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7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17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975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1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2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625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750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2250"/>
                            </p:stCondLst>
                            <p:childTnLst>
                              <p:par>
                                <p:cTn id="101" presetID="42" presetClass="entr" presetSubtype="0" fill="hold" grpId="0" nodeType="after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1500"/>
                            </p:stCondLst>
                            <p:childTnLst>
                              <p:par>
                                <p:cTn id="10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2750"/>
                            </p:stCondLst>
                            <p:childTnLst>
                              <p:par>
                                <p:cTn id="11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4000"/>
                            </p:stCondLst>
                            <p:childTnLst>
                              <p:par>
                                <p:cTn id="119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7000"/>
                            </p:stCondLst>
                            <p:childTnLst>
                              <p:par>
                                <p:cTn id="125" presetID="42" presetClass="entr" presetSubtype="0" fill="hold" grpId="0" nodeType="after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5750"/>
                            </p:stCondLst>
                            <p:childTnLst>
                              <p:par>
                                <p:cTn id="1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675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8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1500"/>
                            </p:stCondLst>
                            <p:childTnLst>
                              <p:par>
                                <p:cTn id="149" presetID="42" presetClass="entr" presetSubtype="0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1500"/>
                            </p:stCondLst>
                            <p:childTnLst>
                              <p:par>
                                <p:cTn id="15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9275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4000"/>
                            </p:stCondLst>
                            <p:childTnLst>
                              <p:par>
                                <p:cTn id="167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780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Расшифруйте и прочитайте словосочетания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1" y="1953406"/>
            <a:ext cx="3816424" cy="1081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53" y="836712"/>
            <a:ext cx="2144888" cy="88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76" y="790355"/>
            <a:ext cx="2376264" cy="909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98" y="1953406"/>
            <a:ext cx="4337945" cy="996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26" y="3294447"/>
            <a:ext cx="3816424" cy="1100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750" y="3294446"/>
            <a:ext cx="4330132" cy="1100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2" y="4797152"/>
            <a:ext cx="3909214" cy="971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6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724" y="4848771"/>
            <a:ext cx="4330132" cy="944853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53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2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25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25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25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SC_RU-RU_SpellTraining_withmacro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86C4A24-E3A3-4769-939B-C633D45C45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MSC_RU-RU_SpellTraining_withmacros</Template>
  <TotalTime>342</TotalTime>
  <Words>151</Words>
  <Application>Microsoft Office PowerPoint</Application>
  <PresentationFormat>Экран (4:3)</PresentationFormat>
  <Paragraphs>85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MSC_RU-RU_SpellTraining_withmacros</vt:lpstr>
      <vt:lpstr>Буквы  т –ш  в словах и словосочетаниях.</vt:lpstr>
      <vt:lpstr>Какие буквы зашифрованы?</vt:lpstr>
      <vt:lpstr>Прочитайте слова парами. Все ли слова понятны вам по смыслу? Что вы заметили в этих словах?</vt:lpstr>
      <vt:lpstr>Прочитайте слова “за шторками”</vt:lpstr>
      <vt:lpstr>Презентация PowerPoint</vt:lpstr>
      <vt:lpstr>Игра “Восстанови слова”</vt:lpstr>
      <vt:lpstr>Составьте слова из трёх слогов и запишите их  в два столбика. </vt:lpstr>
      <vt:lpstr>Презентация PowerPoint</vt:lpstr>
      <vt:lpstr>Расшифруйте и прочитайте словосочетания. </vt:lpstr>
      <vt:lpstr>Презентация PowerPoint</vt:lpstr>
      <vt:lpstr>Молодцы!  Хорошо поработали!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 по орфографии</dc:title>
  <dc:subject>Тренажер по орфографии</dc:subject>
  <dc:creator>Виталий</dc:creator>
  <dc:description>Корпорация Майкрософт
Тренажер по орфографии</dc:description>
  <cp:lastModifiedBy>шк633</cp:lastModifiedBy>
  <cp:revision>32</cp:revision>
  <dcterms:created xsi:type="dcterms:W3CDTF">2014-02-20T09:06:52Z</dcterms:created>
  <dcterms:modified xsi:type="dcterms:W3CDTF">2014-02-21T12:49:12Z</dcterms:modified>
  <cp:category>Тренажер по орфографии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TC027023359991</vt:lpwstr>
  </property>
</Properties>
</file>