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64" r:id="rId6"/>
    <p:sldId id="261" r:id="rId7"/>
    <p:sldId id="265" r:id="rId8"/>
    <p:sldId id="259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2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07157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Виды складок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72008"/>
            <a:ext cx="7854696" cy="1571636"/>
          </a:xfrm>
        </p:spPr>
        <p:txBody>
          <a:bodyPr/>
          <a:lstStyle/>
          <a:p>
            <a:r>
              <a:rPr lang="ru-RU" dirty="0" smtClean="0"/>
              <a:t>Выполнила</a:t>
            </a:r>
          </a:p>
          <a:p>
            <a:r>
              <a:rPr lang="ru-RU" dirty="0" smtClean="0"/>
              <a:t>Балакина Ирина Ивановна</a:t>
            </a:r>
            <a:endParaRPr lang="ru-RU" dirty="0"/>
          </a:p>
        </p:txBody>
      </p:sp>
      <p:pic>
        <p:nvPicPr>
          <p:cNvPr id="14338" name="Picture 2" descr="Короткая юбка в складку выкройка - Выкро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28868"/>
            <a:ext cx="4762500" cy="194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Утюжка </a:t>
            </a:r>
            <a:r>
              <a:rPr lang="ru-RU" sz="4000" b="1" dirty="0" smtClean="0">
                <a:solidFill>
                  <a:srgbClr val="00B050"/>
                </a:solidFill>
              </a:rPr>
              <a:t>складок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 Подшить </a:t>
            </a:r>
            <a:r>
              <a:rPr lang="ru-RU" dirty="0" smtClean="0"/>
              <a:t>низ, </a:t>
            </a:r>
            <a:r>
              <a:rPr lang="ru-RU" b="1" dirty="0" smtClean="0"/>
              <a:t>складки</a:t>
            </a:r>
            <a:r>
              <a:rPr lang="ru-RU" dirty="0" smtClean="0"/>
              <a:t> сметать и </a:t>
            </a:r>
            <a:r>
              <a:rPr lang="ru-RU" dirty="0" err="1" smtClean="0"/>
              <a:t>приутюжить</a:t>
            </a:r>
            <a:r>
              <a:rPr lang="ru-RU" dirty="0" smtClean="0"/>
              <a:t> с лицевой стороны через </a:t>
            </a:r>
            <a:r>
              <a:rPr lang="ru-RU" dirty="0" err="1" smtClean="0"/>
              <a:t>проутюжильник</a:t>
            </a:r>
            <a:r>
              <a:rPr lang="ru-RU" dirty="0" smtClean="0"/>
              <a:t>. Если складки расположены параллельно друг другу, можно попробовать обойтись без сметывания, закладывая их по </a:t>
            </a:r>
            <a:r>
              <a:rPr lang="ru-RU" dirty="0" err="1" smtClean="0"/>
              <a:t>намелке</a:t>
            </a:r>
            <a:r>
              <a:rPr lang="ru-RU" dirty="0" smtClean="0"/>
              <a:t> и закрепляя булавками, непосредственно на гладильной доске, затем </a:t>
            </a:r>
            <a:r>
              <a:rPr lang="ru-RU" dirty="0" err="1" smtClean="0"/>
              <a:t>приутюжить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://www.shveulya.ru/images/articles/sewing/folds/folds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071942"/>
            <a:ext cx="250033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674872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Существует три основных вида складок: односторонние, бантовые и встречные складки.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виды складок и обработ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3116"/>
            <a:ext cx="4929222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Разметка складок на ткани.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Линия </a:t>
            </a:r>
            <a:r>
              <a:rPr lang="ru-RU" dirty="0" smtClean="0"/>
              <a:t>у начала стрелки </a:t>
            </a:r>
            <a:r>
              <a:rPr lang="ru-RU" dirty="0" smtClean="0"/>
              <a:t>обозначает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smtClean="0"/>
              <a:t>сгиб </a:t>
            </a:r>
            <a:r>
              <a:rPr lang="ru-RU" b="1" dirty="0" smtClean="0"/>
              <a:t>складки</a:t>
            </a:r>
            <a:r>
              <a:rPr lang="ru-RU" dirty="0" smtClean="0"/>
              <a:t>, </a:t>
            </a:r>
            <a:r>
              <a:rPr lang="ru-RU" dirty="0" smtClean="0"/>
              <a:t>а </a:t>
            </a:r>
            <a:r>
              <a:rPr lang="ru-RU" dirty="0" smtClean="0"/>
              <a:t>линия у конца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стрелки </a:t>
            </a:r>
            <a:r>
              <a:rPr lang="ru-RU" dirty="0" smtClean="0"/>
              <a:t>обозначает совмещение сгиба.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Расстояние </a:t>
            </a:r>
            <a:r>
              <a:rPr lang="ru-RU" dirty="0" smtClean="0"/>
              <a:t>между линиями равно глубине </a:t>
            </a:r>
            <a:r>
              <a:rPr lang="ru-RU" b="1" dirty="0" smtClean="0"/>
              <a:t>складки</a:t>
            </a:r>
            <a:r>
              <a:rPr lang="ru-RU" dirty="0" smtClean="0"/>
              <a:t>.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smtClean="0"/>
              <a:t>Линии </a:t>
            </a:r>
            <a:r>
              <a:rPr lang="ru-RU" b="1" dirty="0" smtClean="0"/>
              <a:t>складок</a:t>
            </a:r>
            <a:r>
              <a:rPr lang="ru-RU" dirty="0" smtClean="0"/>
              <a:t> перевести с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изнаночной стороны </a:t>
            </a:r>
            <a:r>
              <a:rPr lang="ru-RU" dirty="0" smtClean="0"/>
              <a:t>на лицевую сторону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сметочными </a:t>
            </a:r>
            <a:r>
              <a:rPr lang="ru-RU" dirty="0" smtClean="0"/>
              <a:t>стежками. </a:t>
            </a:r>
            <a:endParaRPr lang="ru-RU" dirty="0"/>
          </a:p>
        </p:txBody>
      </p:sp>
      <p:pic>
        <p:nvPicPr>
          <p:cNvPr id="6" name="Рисунок 5" descr="http://www.shveulya.ru/images/articles/sewing/folds/fold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264317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Односторонние складки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Односторонние складки:</a:t>
            </a:r>
            <a:r>
              <a:rPr lang="ru-RU" dirty="0" smtClean="0"/>
              <a:t> закладываются по лицевой стороне ткани слева направо или наоборот.</a:t>
            </a:r>
          </a:p>
          <a:p>
            <a:endParaRPr lang="ru-RU" dirty="0"/>
          </a:p>
        </p:txBody>
      </p:sp>
      <p:pic>
        <p:nvPicPr>
          <p:cNvPr id="17410" name="Picture 2" descr="Складки Кокет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10" y="2726947"/>
            <a:ext cx="3929090" cy="413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Основные сведения - Методические указания к выполнению лабораторных работ для студентов специальностей 260901. 65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3405192" cy="2714644"/>
          </a:xfrm>
          <a:prstGeom prst="rect">
            <a:avLst/>
          </a:prstGeom>
          <a:noFill/>
        </p:spPr>
      </p:pic>
      <p:pic>
        <p:nvPicPr>
          <p:cNvPr id="22532" name="Picture 4" descr="http://im2-tub-ru.yandex.net/i?id=8e5122a46b8774d2656ddd8ea0eeda5d-78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428736"/>
            <a:ext cx="3714776" cy="4333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Бантовые складки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r>
              <a:rPr lang="ru-RU" dirty="0" smtClean="0"/>
              <a:t>Двусторонние бантовые складки образуются двумя односторонними, лицевые сгибы которых направлены друг от друга.</a:t>
            </a:r>
            <a:br>
              <a:rPr lang="ru-RU" dirty="0" smtClean="0"/>
            </a:br>
            <a:r>
              <a:rPr lang="ru-RU" dirty="0" smtClean="0"/>
              <a:t>1) сметайте, а затем стачайте по лицевой стороне две складки по линиям изнаночного сгиба до заданного участка;</a:t>
            </a:r>
            <a:br>
              <a:rPr lang="ru-RU" dirty="0" smtClean="0"/>
            </a:br>
            <a:r>
              <a:rPr lang="ru-RU" dirty="0" smtClean="0"/>
              <a:t>2) разложите припуски </a:t>
            </a:r>
            <a:r>
              <a:rPr lang="ru-RU" dirty="0" smtClean="0"/>
              <a:t>складок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на равные расстояния </a:t>
            </a:r>
            <a:r>
              <a:rPr lang="ru-RU" dirty="0" smtClean="0"/>
              <a:t>от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строчки и застрочите 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край каждую.</a:t>
            </a:r>
            <a:endParaRPr lang="ru-RU" dirty="0"/>
          </a:p>
        </p:txBody>
      </p:sp>
      <p:pic>
        <p:nvPicPr>
          <p:cNvPr id="18434" name="Picture 2" descr="http://virap.sewfun.ru/wp-content/uploads/2012/01/%D1%87%D0%B5%D1%80%D1%82%D0%B5%D0%B61.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8308" y="4134550"/>
            <a:ext cx="3395692" cy="272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к заложить складки на ламбрекене. Обсуждение на LiveIntern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3810000" cy="2143130"/>
          </a:xfrm>
          <a:prstGeom prst="rect">
            <a:avLst/>
          </a:prstGeom>
          <a:noFill/>
        </p:spPr>
      </p:pic>
      <p:pic>
        <p:nvPicPr>
          <p:cNvPr id="21508" name="Picture 4" descr="Платья, туники - D-293 Платье с бантовыми складками,кофейно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761999"/>
            <a:ext cx="4067175" cy="6096001"/>
          </a:xfrm>
          <a:prstGeom prst="rect">
            <a:avLst/>
          </a:prstGeom>
          <a:noFill/>
        </p:spPr>
      </p:pic>
      <p:pic>
        <p:nvPicPr>
          <p:cNvPr id="21510" name="Picture 6" descr="Дневник Айбиге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357562"/>
            <a:ext cx="238125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Встречные складки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Двусторонняя встречная складка образуется двумя односторонними складками, лицевые сгибы которых направлены друг к другу .</a:t>
            </a:r>
            <a:br>
              <a:rPr lang="ru-RU" dirty="0" smtClean="0"/>
            </a:br>
            <a:r>
              <a:rPr lang="ru-RU" dirty="0" smtClean="0"/>
              <a:t>1) сметайте, а затем стачайте по изнаночной стороне две складки по линиям лицевого сгиба до заданного участка;</a:t>
            </a:r>
            <a:br>
              <a:rPr lang="ru-RU" dirty="0" smtClean="0"/>
            </a:br>
            <a:r>
              <a:rPr lang="ru-RU" dirty="0" smtClean="0"/>
              <a:t>2) разложите припуски складок на равные расстояния от строчки и закрепите каждую складку в отдельности закрепляющей строчкой.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рактическая работа: &quot;Обработка встречной складк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71810"/>
            <a:ext cx="4143372" cy="3786190"/>
          </a:xfrm>
          <a:prstGeom prst="rect">
            <a:avLst/>
          </a:prstGeom>
          <a:noFill/>
        </p:spPr>
      </p:pic>
      <p:pic>
        <p:nvPicPr>
          <p:cNvPr id="19460" name="Picture 4" descr="Практическая работа: &quot;Обработка встречной складки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500451"/>
            <a:ext cx="3840274" cy="3357549"/>
          </a:xfrm>
          <a:prstGeom prst="rect">
            <a:avLst/>
          </a:prstGeom>
          <a:noFill/>
        </p:spPr>
      </p:pic>
      <p:pic>
        <p:nvPicPr>
          <p:cNvPr id="19464" name="Picture 8" descr="Юбка песочный - BODYFLIRT - bonprix.k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0"/>
            <a:ext cx="3038475" cy="3409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73</Words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Виды складок</vt:lpstr>
      <vt:lpstr> </vt:lpstr>
      <vt:lpstr>Разметка складок на ткани. </vt:lpstr>
      <vt:lpstr>Односторонние складки</vt:lpstr>
      <vt:lpstr>Слайд 5</vt:lpstr>
      <vt:lpstr>Бантовые складки</vt:lpstr>
      <vt:lpstr>Слайд 7</vt:lpstr>
      <vt:lpstr>Встречные складки</vt:lpstr>
      <vt:lpstr>Слайд 9</vt:lpstr>
      <vt:lpstr>Утюжка складок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Я</cp:lastModifiedBy>
  <cp:revision>12</cp:revision>
  <dcterms:modified xsi:type="dcterms:W3CDTF">2015-01-10T22:04:03Z</dcterms:modified>
</cp:coreProperties>
</file>