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517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3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66FF">
              <a:alpha val="21176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2214578"/>
          </a:xfrm>
          <a:solidFill>
            <a:srgbClr val="0066FF">
              <a:alpha val="20784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Знатоки   музыки.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«Зима в Буэнос-Айресе»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http://www.svoiludi.ru/images/tb/9217/argentina-kotoruiu-stoit-uvideti-tur-13666539168898_w990h7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64896" cy="25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vali.ru/pic/pictures/8/r_p_06420b748bcf536130540f62bbd010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113221" cy="33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Вывод: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Музыкальные произведения передают зимнюю красоту через музыку, выражают эмоциональное состояние.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2571768"/>
          </a:xfrm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ЦЕЛЬ: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solidFill>
            <a:srgbClr val="0066FF">
              <a:alpha val="2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Рассказать о том, как композиторы передают образ зимы в музыке.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ЗАДАЧИ: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43444"/>
          </a:xfrm>
          <a:solidFill>
            <a:srgbClr val="0066FF">
              <a:alpha val="2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bg1"/>
                </a:solidFill>
              </a:rPr>
              <a:t>1)Найти  музыкальные произведения, посвященные зиме                                                        2) Прослушать и разобрать средства музыкальной выразительности.                              3)   Обобщить и сделать выводы.                                        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0784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Источники информации: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66FF">
              <a:alpha val="21961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В подборе музыкальных произведений про зиму нам помогли родители, учитель, Интернет.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Antonio Vivaldi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User\Desktop\vival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357298"/>
            <a:ext cx="4643470" cy="5500702"/>
          </a:xfrm>
          <a:prstGeom prst="rect">
            <a:avLst/>
          </a:prstGeom>
          <a:noFill/>
        </p:spPr>
      </p:pic>
      <p:pic>
        <p:nvPicPr>
          <p:cNvPr id="2050" name="Picture 2" descr="C:\Users\User\Desktop\z00185jtt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32" y="1500174"/>
            <a:ext cx="2571768" cy="3703611"/>
          </a:xfrm>
          <a:prstGeom prst="rect">
            <a:avLst/>
          </a:prstGeom>
          <a:noFill/>
        </p:spPr>
      </p:pic>
      <p:pic>
        <p:nvPicPr>
          <p:cNvPr id="2051" name="Picture 3" descr="C:\Users\User\Desktop\41004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24"/>
            <a:ext cx="3143240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\Desktop\chajkovsky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928670"/>
            <a:ext cx="5292095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П. И. Чайковский: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User\Desktop\chajkov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314583" cy="3476625"/>
          </a:xfrm>
          <a:prstGeom prst="rect">
            <a:avLst/>
          </a:prstGeom>
          <a:noFill/>
        </p:spPr>
      </p:pic>
      <p:pic>
        <p:nvPicPr>
          <p:cNvPr id="1030" name="Picture 6" descr="C:\Users\User\Desktop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37" y="3165511"/>
            <a:ext cx="2524163" cy="369248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</a:rPr>
              <a:t>Астор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</a:rPr>
              <a:t>Пьяцолла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tov.lenin.ru/poetry/pic/piazzol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314211" cy="36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1.moskva.fm/uimg/artists/source/76/762c72a2b9ed3b20d2afda4e889d4d6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667635" cy="35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7/96/14/96014071_4397599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929066"/>
            <a:ext cx="3336925" cy="25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Г.В.Свиридов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http://dreamiech.ru/uploads/assets/images/b/2011/georgy-svirido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alkov-music.narod.ru/wmv/tube/img2/sviridov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2998156" cy="308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encrypted-tbn3.gstatic.com/images?q=tbn:ANd9GcRu4VX417JcH4OlIu7pA--nYb03WDLw7KVB1Nusx9qp1VZrcYv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928934"/>
            <a:ext cx="2786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0236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66FF">
              <a:alpha val="21176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bg1"/>
                </a:solidFill>
              </a:rPr>
              <a:t>Астор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  <a:r>
              <a:rPr lang="ru-RU" sz="8000" dirty="0" err="1" smtClean="0">
                <a:solidFill>
                  <a:schemeClr val="bg1"/>
                </a:solidFill>
              </a:rPr>
              <a:t>Пьяцолла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t1.moskva.fm/uimg/artists/source/76/762c72a2b9ed3b20d2afda4e889d4d6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667635" cy="35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http://files.geometria.ru/pics/original/036/298/36298356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ic.rutube.ru/video/e6/03/e603a40752321f6c577162ed10f08be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572008"/>
            <a:ext cx="4000528" cy="21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Знатоки   музыки.</vt:lpstr>
      <vt:lpstr>ЦЕЛЬ:</vt:lpstr>
      <vt:lpstr>ЗАДАЧИ:</vt:lpstr>
      <vt:lpstr>Источники информации:</vt:lpstr>
      <vt:lpstr>Antonio Vivaldi</vt:lpstr>
      <vt:lpstr>П. И. Чайковский:</vt:lpstr>
      <vt:lpstr>Астор Пьяцолла</vt:lpstr>
      <vt:lpstr>Г.В.Свиридов</vt:lpstr>
      <vt:lpstr>Астор Пьяцолла</vt:lpstr>
      <vt:lpstr>«Зима в Буэнос-Айресе»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14</cp:revision>
  <dcterms:created xsi:type="dcterms:W3CDTF">2014-12-12T09:55:10Z</dcterms:created>
  <dcterms:modified xsi:type="dcterms:W3CDTF">2014-12-17T09:11:58Z</dcterms:modified>
</cp:coreProperties>
</file>