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Русский язык</a:t>
            </a:r>
            <a:endParaRPr lang="ru-RU" dirty="0"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1 класс</a:t>
            </a:r>
            <a:endParaRPr lang="ru-RU" dirty="0"/>
          </a:p>
        </p:txBody>
      </p:sp>
      <p:pic>
        <p:nvPicPr>
          <p:cNvPr id="4" name="Рисунок 3" descr="0_8f085_f73038d1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071546"/>
            <a:ext cx="4109458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/>
              <a:t>Медве</a:t>
            </a:r>
            <a:r>
              <a:rPr lang="ru-RU" sz="4400" b="1" dirty="0" smtClean="0"/>
              <a:t>….  – </a:t>
            </a:r>
          </a:p>
          <a:p>
            <a:endParaRPr lang="ru-RU" sz="3600" b="1" dirty="0" smtClean="0"/>
          </a:p>
          <a:p>
            <a:r>
              <a:rPr lang="ru-RU" sz="4400" b="1" dirty="0" smtClean="0"/>
              <a:t>Но…  - </a:t>
            </a:r>
          </a:p>
          <a:p>
            <a:endParaRPr lang="ru-RU" sz="3600" b="1" dirty="0" smtClean="0"/>
          </a:p>
          <a:p>
            <a:r>
              <a:rPr lang="ru-RU" sz="4400" b="1" dirty="0" smtClean="0"/>
              <a:t>Жира…  -</a:t>
            </a:r>
            <a:endParaRPr lang="ru-RU" sz="4400" b="1" dirty="0"/>
          </a:p>
        </p:txBody>
      </p:sp>
      <p:pic>
        <p:nvPicPr>
          <p:cNvPr id="2050" name="Picture 2" descr="C:\Users\Tomik\Desktop\шторы\незн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249328"/>
            <a:ext cx="2063755" cy="309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Парные  согласные: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sz="4400" b="1" dirty="0" smtClean="0"/>
              <a:t>Медведь – медведи</a:t>
            </a:r>
          </a:p>
          <a:p>
            <a:endParaRPr lang="ru-RU" b="1" dirty="0" smtClean="0"/>
          </a:p>
          <a:p>
            <a:r>
              <a:rPr lang="ru-RU" sz="4000" b="1" dirty="0" smtClean="0"/>
              <a:t>нож  - ножи</a:t>
            </a:r>
          </a:p>
          <a:p>
            <a:endParaRPr lang="ru-RU" b="1" dirty="0" smtClean="0"/>
          </a:p>
          <a:p>
            <a:r>
              <a:rPr lang="ru-RU" sz="4000" b="1" dirty="0" smtClean="0"/>
              <a:t>жираф - жирафы</a:t>
            </a:r>
            <a:endParaRPr lang="ru-RU" sz="4000" b="1" dirty="0"/>
          </a:p>
        </p:txBody>
      </p:sp>
      <p:pic>
        <p:nvPicPr>
          <p:cNvPr id="4" name="Picture 2" descr="C:\Users\Tomik\Desktop\шторы\незн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249328"/>
            <a:ext cx="2063755" cy="309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Проверяем: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ik\Desktop\шторы\3235861-tiger-on-s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3286148" cy="3429023"/>
          </a:xfrm>
          <a:prstGeom prst="rect">
            <a:avLst/>
          </a:prstGeom>
          <a:noFill/>
        </p:spPr>
      </p:pic>
      <p:pic>
        <p:nvPicPr>
          <p:cNvPr id="1027" name="Picture 3" descr="C:\Users\Tomik\Desktop\шторы\wall_clock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2714645" cy="3190881"/>
          </a:xfrm>
          <a:prstGeom prst="rect">
            <a:avLst/>
          </a:prstGeom>
          <a:noFill/>
        </p:spPr>
      </p:pic>
      <p:pic>
        <p:nvPicPr>
          <p:cNvPr id="1028" name="Picture 4" descr="C:\Users\Tomik\Desktop\шторы\n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3429023" cy="3571900"/>
          </a:xfrm>
          <a:prstGeom prst="rect">
            <a:avLst/>
          </a:prstGeom>
          <a:noFill/>
        </p:spPr>
      </p:pic>
      <p:pic>
        <p:nvPicPr>
          <p:cNvPr id="1029" name="Picture 5" descr="C:\Users\Tomik\Desktop\шторы\851881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857628"/>
            <a:ext cx="4786346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Загадки: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Банка  --  банька</a:t>
            </a:r>
          </a:p>
          <a:p>
            <a:endParaRPr lang="ru-RU" dirty="0" smtClean="0"/>
          </a:p>
          <a:p>
            <a:r>
              <a:rPr lang="ru-RU" sz="4400" dirty="0" smtClean="0"/>
              <a:t>Сели -- съели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1429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Мягкий и твёрдый знаки: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ik\Desktop\шторы\69614589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4676937" cy="31202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1571612"/>
            <a:ext cx="356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Segoe Print" pitchFamily="2" charset="0"/>
              </a:rPr>
              <a:t>Молодцы!</a:t>
            </a:r>
            <a:endParaRPr lang="ru-RU" sz="6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198" y="2967335"/>
            <a:ext cx="458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Текст надписи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1429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Итог урока: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latin typeface="Arial Black" pitchFamily="34" charset="0"/>
              </a:rPr>
              <a:t>Ученик  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ВТОРОГО</a:t>
            </a:r>
            <a:r>
              <a:rPr lang="ru-RU" sz="3600" dirty="0" smtClean="0">
                <a:latin typeface="Arial Black" pitchFamily="34" charset="0"/>
              </a:rPr>
              <a:t>  класса!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Ура!    Ура!    Ура!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ik\Desktop\шторы\0_a4fae_586f134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81414"/>
            <a:ext cx="2571768" cy="4174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6248" y="207167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	У	П	И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	Щ	Е	Й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	Н	Т	Р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	Ц	М	Ш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  <a:cs typeface="Segoe UI" pitchFamily="34" charset="0"/>
              </a:rPr>
              <a:t>Звуки     и        буквы</a:t>
            </a:r>
            <a:endParaRPr lang="ru-RU" sz="4000" dirty="0">
              <a:latin typeface="Arial Black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435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Ель, мел, съёмка, баян, Люда, Коля.</a:t>
            </a:r>
            <a:r>
              <a:rPr lang="ru-RU" b="1" dirty="0" smtClean="0"/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496"/>
            <a:ext cx="8194576" cy="378621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0004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5716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Распределите    слова  в  2  столбика: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62966" cy="3929066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6572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Ель</a:t>
            </a:r>
            <a:r>
              <a:rPr lang="ru-RU" sz="4800" dirty="0" smtClean="0"/>
              <a:t>  </a:t>
            </a:r>
            <a:r>
              <a:rPr lang="ru-RU" sz="3200" dirty="0" smtClean="0"/>
              <a:t>                                              </a:t>
            </a:r>
            <a:r>
              <a:rPr lang="ru-RU" sz="3600" b="1" dirty="0" smtClean="0"/>
              <a:t>мел</a:t>
            </a:r>
          </a:p>
          <a:p>
            <a:endParaRPr lang="ru-RU" sz="3200" dirty="0" smtClean="0"/>
          </a:p>
          <a:p>
            <a:r>
              <a:rPr lang="ru-RU" sz="3600" b="1" dirty="0" smtClean="0"/>
              <a:t>съёмка</a:t>
            </a:r>
            <a:r>
              <a:rPr lang="ru-RU" sz="3200" b="1" dirty="0" smtClean="0"/>
              <a:t> </a:t>
            </a:r>
            <a:r>
              <a:rPr lang="ru-RU" sz="3200" dirty="0" smtClean="0"/>
              <a:t>                                        </a:t>
            </a:r>
            <a:r>
              <a:rPr lang="ru-RU" sz="3200" b="1" dirty="0" smtClean="0"/>
              <a:t>Люда</a:t>
            </a:r>
          </a:p>
          <a:p>
            <a:endParaRPr lang="ru-RU" sz="3200" dirty="0" smtClean="0"/>
          </a:p>
          <a:p>
            <a:r>
              <a:rPr lang="ru-RU" sz="3600" b="1" dirty="0" smtClean="0"/>
              <a:t>баян</a:t>
            </a:r>
            <a:r>
              <a:rPr lang="ru-RU" sz="3200" b="1" dirty="0" smtClean="0"/>
              <a:t> </a:t>
            </a:r>
            <a:r>
              <a:rPr lang="ru-RU" sz="3200" dirty="0" smtClean="0"/>
              <a:t>                                            </a:t>
            </a:r>
            <a:r>
              <a:rPr lang="ru-RU" sz="3600" dirty="0" smtClean="0"/>
              <a:t> </a:t>
            </a:r>
            <a:r>
              <a:rPr lang="ru-RU" sz="3600" b="1" dirty="0" smtClean="0"/>
              <a:t>Коля</a:t>
            </a:r>
            <a:endParaRPr lang="ru-RU" sz="3600" b="1" dirty="0"/>
          </a:p>
        </p:txBody>
      </p:sp>
      <p:pic>
        <p:nvPicPr>
          <p:cNvPr id="4098" name="Picture 2" descr="C:\Users\Tomik\Desktop\шторы\Jerry_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2857520" cy="4357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Проверяем: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ik\Desktop\шторы\бурат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3286148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228599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Буратино</a:t>
            </a:r>
            <a:endParaRPr lang="ru-RU" sz="5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550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Слоги   и   слово: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о с 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omik\Desktop\item_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4311313" cy="40957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4400" b="1" dirty="0" smtClean="0"/>
              <a:t>кузнечик,  ветка,  оса, мел, жаворонок.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50004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Найдите  слово, в котором  2  слога, но перенести его нельзя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b="1" dirty="0" smtClean="0"/>
              <a:t>А  о   е   и   я</a:t>
            </a:r>
          </a:p>
          <a:p>
            <a:endParaRPr lang="ru-RU" b="1" dirty="0" smtClean="0"/>
          </a:p>
          <a:p>
            <a:r>
              <a:rPr lang="ru-RU" sz="4800" b="1" dirty="0" smtClean="0"/>
              <a:t>Ц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пля,  цв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ты,  с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лнце, г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стил, зв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рёк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Безударные  гласные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5400" dirty="0" smtClean="0"/>
              <a:t>Цветы   -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  </a:t>
            </a:r>
            <a:r>
              <a:rPr lang="ru-RU" sz="5400" dirty="0" smtClean="0"/>
              <a:t>гостил </a:t>
            </a:r>
            <a:r>
              <a:rPr lang="ru-RU" sz="5400" dirty="0" smtClean="0"/>
              <a:t>– </a:t>
            </a:r>
          </a:p>
          <a:p>
            <a:pPr>
              <a:buNone/>
            </a:pPr>
            <a:r>
              <a:rPr lang="ru-RU" sz="5400" dirty="0" smtClean="0"/>
              <a:t> </a:t>
            </a:r>
            <a:r>
              <a:rPr lang="ru-RU" sz="5400" dirty="0" smtClean="0"/>
              <a:t>   зверёк -</a:t>
            </a:r>
            <a:endParaRPr lang="ru-RU" sz="5400" dirty="0"/>
          </a:p>
        </p:txBody>
      </p:sp>
      <p:pic>
        <p:nvPicPr>
          <p:cNvPr id="7173" name="Picture 5" descr="C:\Users\Tomik\Desktop\шторы\63370071_1283114229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3071834" cy="45720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8572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Проверяем: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474</TotalTime>
  <Words>139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Русский язык</vt:lpstr>
      <vt:lpstr>Слайд 2</vt:lpstr>
      <vt:lpstr>  Ель, мел, съёмка, баян, Люда, Коля.  </vt:lpstr>
      <vt:lpstr>                       </vt:lpstr>
      <vt:lpstr>Слайд 5</vt:lpstr>
      <vt:lpstr>                   о с 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Tomik</dc:creator>
  <cp:lastModifiedBy>Елена</cp:lastModifiedBy>
  <cp:revision>51</cp:revision>
  <dcterms:created xsi:type="dcterms:W3CDTF">2013-05-18T05:22:59Z</dcterms:created>
  <dcterms:modified xsi:type="dcterms:W3CDTF">2013-05-23T05:13:59Z</dcterms:modified>
</cp:coreProperties>
</file>