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7" r:id="rId7"/>
    <p:sldId id="268" r:id="rId8"/>
    <p:sldId id="270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755576" y="980728"/>
            <a:ext cx="7488832" cy="5040560"/>
          </a:xfrm>
          <a:prstGeom prst="round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029C-A9B4-40FA-A7B9-698E9676551D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593A-2A96-4C49-AE6E-42C144F2F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D01D-41BE-47BD-A17C-530BE51A815C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D48A-6588-42A5-9CBD-98309ABCC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7547-FD0C-42DC-A1A8-C1EDB16DFE0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E7E0-5FFE-4678-84BE-CEBB4ABF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26FF65-7B54-4E0B-BDB1-3401FF70D28C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19718-4B11-44CB-AB5B-744AD7046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yandex.net/pic/10d5577323f9214427029f1bd6ccdeab/woman" TargetMode="External"/><Relationship Id="rId3" Type="http://schemas.openxmlformats.org/officeDocument/2006/relationships/hyperlink" Target="https://ru.yandex.net/pic/03826b4175563563d2ed0c637931438" TargetMode="External"/><Relationship Id="rId7" Type="http://schemas.openxmlformats.org/officeDocument/2006/relationships/hyperlink" Target="https://ru.yandex.net/pic/b77024624202cf1eb1503b0e0e669246/vm.histrf.ru/" TargetMode="External"/><Relationship Id="rId2" Type="http://schemas.openxmlformats.org/officeDocument/2006/relationships/hyperlink" Target="http://ru.convdocs.org/docs/index-182994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yandex.net/pic/a93ef617a61a162557eb363852692759/img1" TargetMode="External"/><Relationship Id="rId5" Type="http://schemas.openxmlformats.org/officeDocument/2006/relationships/hyperlink" Target="https://ru.yandex.net/pic/c452031faec386310a293d33ff663fcd/uch.znate" TargetMode="External"/><Relationship Id="rId4" Type="http://schemas.openxmlformats.org/officeDocument/2006/relationships/hyperlink" Target="https://ru.yandex.net/pic/a83b985415706777cfcf74abbcbb99d7/www.komi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1000108"/>
            <a:ext cx="7772400" cy="4357718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Заглавная буква Ч.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Слова-предметы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кто?что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28" y="5572140"/>
            <a:ext cx="3714776" cy="1000132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Составила  учитель начальных классов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 МБОУ «СОШ №1» </a:t>
            </a:r>
            <a:r>
              <a:rPr lang="ru-RU" sz="1900" dirty="0" err="1" smtClean="0"/>
              <a:t>пгт</a:t>
            </a:r>
            <a:r>
              <a:rPr lang="ru-RU" sz="1900" dirty="0" smtClean="0"/>
              <a:t>. </a:t>
            </a:r>
            <a:r>
              <a:rPr lang="ru-RU" sz="1900" dirty="0" err="1" smtClean="0"/>
              <a:t>Жешарт</a:t>
            </a:r>
            <a:r>
              <a:rPr lang="ru-RU" sz="1900" dirty="0" smtClean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Минина Н.В.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"/>
          </a:xfrm>
        </p:spPr>
        <p:txBody>
          <a:bodyPr/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сточники 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8429684" cy="535785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http://ru.convdocs.org/docs/index-182994.html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https://ru.yandex.net/pic/03826b4175563563d2ed0c637931438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en-US" sz="1800" dirty="0" smtClean="0">
                <a:solidFill>
                  <a:srgbClr val="0000FF"/>
                </a:solidFill>
                <a:hlinkClick r:id="rId4"/>
              </a:rPr>
              <a:t>://ru.yandex.net/pic/a83b985415706777cfcf74abbcbb99d7/www.kominet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hlinkClick r:id="rId5"/>
              </a:rPr>
              <a:t>https://ru.yandex.net/pic/c452031faec386310a293d33ff663fcd/uch.znate</a:t>
            </a:r>
            <a:r>
              <a:rPr lang="en-US" sz="1800" dirty="0" smtClean="0">
                <a:solidFill>
                  <a:srgbClr val="0000FF"/>
                </a:solidFill>
              </a:rPr>
              <a:t>. 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hlinkClick r:id="rId6"/>
              </a:rPr>
              <a:t>https://ru.yandex.net/pic/a93ef617a61a162557eb363852692759/img1</a:t>
            </a:r>
            <a:r>
              <a:rPr lang="en-US" sz="1800" dirty="0" smtClean="0">
                <a:solidFill>
                  <a:srgbClr val="0000FF"/>
                </a:solidFill>
              </a:rPr>
              <a:t>. 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hlinkClick r:id="rId7"/>
              </a:rPr>
              <a:t>https://ru.yandex.net/pic/b77024624202cf1eb1503b0e0e669246/vm.histrf.ru/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hlinkClick r:id="rId8"/>
              </a:rPr>
              <a:t>https://ru.yandex.net/pic/10d5577323f9214427029f1bd6ccdeab/woman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https</a:t>
            </a:r>
            <a:r>
              <a:rPr lang="en-US" sz="1800" dirty="0" smtClean="0">
                <a:solidFill>
                  <a:srgbClr val="0000FF"/>
                </a:solidFill>
              </a:rPr>
              <a:t>://</a:t>
            </a:r>
            <a:r>
              <a:rPr lang="en-US" sz="1800" dirty="0" smtClean="0">
                <a:solidFill>
                  <a:srgbClr val="0000FF"/>
                </a:solidFill>
              </a:rPr>
              <a:t>im-tub-ap-ru.yandex.net/pic/1f8d14332f4dc4d293576426ac242309</a:t>
            </a: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9586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038600" cy="635798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Чита</a:t>
            </a:r>
          </a:p>
          <a:p>
            <a:pPr>
              <a:buNone/>
            </a:pPr>
            <a:r>
              <a:rPr lang="ru-RU" sz="4400" dirty="0" smtClean="0"/>
              <a:t>Челябинск</a:t>
            </a:r>
          </a:p>
          <a:p>
            <a:pPr>
              <a:buNone/>
            </a:pPr>
            <a:r>
              <a:rPr lang="ru-RU" sz="4400" dirty="0" smtClean="0"/>
              <a:t>Чувашия</a:t>
            </a:r>
          </a:p>
          <a:p>
            <a:pPr>
              <a:buNone/>
            </a:pPr>
            <a:r>
              <a:rPr lang="ru-RU" sz="4400" dirty="0" smtClean="0"/>
              <a:t>Чебоксары</a:t>
            </a:r>
          </a:p>
          <a:p>
            <a:pPr>
              <a:buNone/>
            </a:pPr>
            <a:r>
              <a:rPr lang="ru-RU" sz="4400" dirty="0" smtClean="0"/>
              <a:t>Часово</a:t>
            </a:r>
          </a:p>
          <a:p>
            <a:pPr>
              <a:buNone/>
            </a:pPr>
            <a:r>
              <a:rPr lang="ru-RU" sz="4400" dirty="0" err="1" smtClean="0"/>
              <a:t>Чов</a:t>
            </a: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Чухлом</a:t>
            </a:r>
            <a:endParaRPr lang="ru-RU" sz="4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250133" y="392885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178695" y="1964521"/>
            <a:ext cx="21431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50067" y="3536157"/>
            <a:ext cx="21431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50067" y="5179231"/>
            <a:ext cx="21431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250133" y="1178703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071670" y="2786058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:\Users\Пионер\Pictures\ч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521497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Пионер\Pictures\чел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5072098" cy="3286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635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Чувашия </a:t>
            </a:r>
            <a:r>
              <a:rPr lang="ru-RU" sz="4000" dirty="0" smtClean="0"/>
              <a:t>входит в состав России. Чебоксары – главный город Чувашии.</a:t>
            </a:r>
          </a:p>
          <a:p>
            <a:r>
              <a:rPr lang="ru-RU" sz="4000" dirty="0" smtClean="0"/>
              <a:t>Чусовая  -  река </a:t>
            </a:r>
            <a:r>
              <a:rPr lang="ru-RU" sz="4000" dirty="0" smtClean="0"/>
              <a:t>на Урале</a:t>
            </a:r>
            <a:r>
              <a:rPr lang="ru-RU" sz="4400" dirty="0" smtClean="0"/>
              <a:t>. </a:t>
            </a:r>
            <a:endParaRPr lang="ru-RU" sz="4800" dirty="0"/>
          </a:p>
        </p:txBody>
      </p:sp>
      <p:pic>
        <p:nvPicPr>
          <p:cNvPr id="1027" name="Picture 3" descr="C:\Users\Пионер\Pictures\я 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929486" cy="3571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107389" y="210739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500166" y="285728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357422" y="857232"/>
            <a:ext cx="14287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43240" y="2071678"/>
            <a:ext cx="364333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642918"/>
            <a:ext cx="4929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Корней </a:t>
            </a:r>
            <a:r>
              <a:rPr lang="ru-RU" sz="4000" u="sng" dirty="0" smtClean="0"/>
              <a:t>Ч</a:t>
            </a:r>
            <a:r>
              <a:rPr lang="ru-RU" sz="4000" dirty="0" smtClean="0"/>
              <a:t>уковский</a:t>
            </a:r>
          </a:p>
          <a:p>
            <a:r>
              <a:rPr lang="ru-RU" sz="4000" dirty="0" smtClean="0"/>
              <a:t>Евгений </a:t>
            </a:r>
            <a:r>
              <a:rPr lang="ru-RU" sz="4000" u="sng" dirty="0" err="1" smtClean="0"/>
              <a:t>Ч</a:t>
            </a:r>
            <a:r>
              <a:rPr lang="ru-RU" sz="4000" dirty="0" err="1" smtClean="0"/>
              <a:t>арушин</a:t>
            </a:r>
            <a:endParaRPr lang="ru-RU" sz="4000" dirty="0" smtClean="0"/>
          </a:p>
          <a:p>
            <a:r>
              <a:rPr lang="ru-RU" sz="4000" dirty="0" smtClean="0"/>
              <a:t>Саша </a:t>
            </a:r>
            <a:r>
              <a:rPr lang="ru-RU" sz="4000" u="sng" dirty="0" smtClean="0"/>
              <a:t>Ч</a:t>
            </a:r>
            <a:r>
              <a:rPr lang="ru-RU" sz="4000" dirty="0" smtClean="0"/>
              <a:t>ёрный</a:t>
            </a:r>
          </a:p>
          <a:p>
            <a:r>
              <a:rPr lang="ru-RU" sz="4000" dirty="0" smtClean="0"/>
              <a:t>Пётр </a:t>
            </a:r>
            <a:r>
              <a:rPr lang="ru-RU" sz="4000" u="sng" dirty="0" smtClean="0"/>
              <a:t>Ч</a:t>
            </a:r>
            <a:r>
              <a:rPr lang="ru-RU" sz="4000" dirty="0" smtClean="0"/>
              <a:t>айковский</a:t>
            </a:r>
          </a:p>
          <a:p>
            <a:endParaRPr lang="ru-RU" sz="3600" dirty="0"/>
          </a:p>
        </p:txBody>
      </p:sp>
      <p:pic>
        <p:nvPicPr>
          <p:cNvPr id="2052" name="Picture 4" descr="http://img11.nnm.ru/4/d/a/9/d/bc384ac140ad39586b0e3c9abf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857520" cy="2513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stat20.privet.ru/lr/0b2c78bc38930aeaf18b6842c6413f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3314"/>
            <a:ext cx="172819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book-hall.ru/files/sasha_cher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643314"/>
            <a:ext cx="1728192" cy="2734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http://www.kolpino.ru/upload/iblock/206/chajkovskij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643314"/>
            <a:ext cx="1944216" cy="280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536545" y="750075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750859" y="1321579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6250793" y="2536025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285728"/>
            <a:ext cx="8572560" cy="62151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4400" dirty="0" smtClean="0"/>
              <a:t>К. Чуковский, Е. </a:t>
            </a:r>
            <a:r>
              <a:rPr lang="ru-RU" sz="4400" dirty="0" err="1" smtClean="0"/>
              <a:t>Чарушин</a:t>
            </a:r>
            <a:r>
              <a:rPr lang="ru-RU" sz="4400" dirty="0" smtClean="0"/>
              <a:t>, </a:t>
            </a:r>
            <a:r>
              <a:rPr lang="ru-RU" sz="4400" dirty="0" smtClean="0"/>
              <a:t>                  Саша </a:t>
            </a:r>
            <a:r>
              <a:rPr lang="ru-RU" sz="4400" dirty="0" smtClean="0"/>
              <a:t>Чёрный – известные русские писатели.</a:t>
            </a:r>
          </a:p>
          <a:p>
            <a:r>
              <a:rPr lang="ru-RU" sz="4400" dirty="0" smtClean="0"/>
              <a:t>П.Чайковский – великий русский композитор.</a:t>
            </a:r>
          </a:p>
          <a:p>
            <a:pPr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6383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 У меня зазвонил телефон.</a:t>
            </a:r>
          </a:p>
          <a:p>
            <a:r>
              <a:rPr lang="ru-RU" dirty="0"/>
              <a:t>- Кто говорит?...</a:t>
            </a:r>
          </a:p>
          <a:p>
            <a:r>
              <a:rPr lang="ru-RU" dirty="0"/>
              <a:t>2. Муха, Муха, Цокотуха</a:t>
            </a:r>
          </a:p>
          <a:p>
            <a:r>
              <a:rPr lang="ru-RU" dirty="0"/>
              <a:t>Позолоченное брюхо</a:t>
            </a:r>
          </a:p>
          <a:p>
            <a:r>
              <a:rPr lang="ru-RU" dirty="0"/>
              <a:t>Муха по полю …</a:t>
            </a:r>
          </a:p>
          <a:p>
            <a:r>
              <a:rPr lang="ru-RU" dirty="0"/>
              <a:t>3. Ехали медведи на велосипеде.</a:t>
            </a:r>
          </a:p>
          <a:p>
            <a:r>
              <a:rPr lang="ru-RU" dirty="0"/>
              <a:t>А за ними …</a:t>
            </a:r>
          </a:p>
          <a:p>
            <a:r>
              <a:rPr lang="ru-RU" dirty="0"/>
              <a:t>4. Одеяло убежало,</a:t>
            </a:r>
          </a:p>
          <a:p>
            <a:r>
              <a:rPr lang="ru-RU" dirty="0"/>
              <a:t>Улетела простыня,</a:t>
            </a:r>
          </a:p>
          <a:p>
            <a:r>
              <a:rPr lang="ru-RU" dirty="0"/>
              <a:t>И подушка, …</a:t>
            </a:r>
          </a:p>
        </p:txBody>
      </p:sp>
      <p:pic>
        <p:nvPicPr>
          <p:cNvPr id="3074" name="Picture 2" descr="http://www.shkolnymir.info/images/stories/Pisately/Chukov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548680"/>
            <a:ext cx="217563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059832" y="548680"/>
            <a:ext cx="4574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Продолжи сказку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484784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 У меня зазвонил телефон.</a:t>
            </a:r>
          </a:p>
          <a:p>
            <a:r>
              <a:rPr lang="ru-RU" sz="2800" dirty="0"/>
              <a:t>- Кто говорит?...</a:t>
            </a:r>
          </a:p>
          <a:p>
            <a:r>
              <a:rPr lang="ru-RU" sz="2800" dirty="0"/>
              <a:t>2. Муха, Муха, Цокотуха</a:t>
            </a:r>
          </a:p>
          <a:p>
            <a:r>
              <a:rPr lang="ru-RU" sz="2800" dirty="0"/>
              <a:t>Позолоченное брюхо</a:t>
            </a:r>
          </a:p>
          <a:p>
            <a:r>
              <a:rPr lang="ru-RU" sz="2800" dirty="0"/>
              <a:t>Муха по полю …</a:t>
            </a:r>
          </a:p>
          <a:p>
            <a:r>
              <a:rPr lang="ru-RU" sz="2800" dirty="0"/>
              <a:t>3. Ехали медведи на велосипеде.</a:t>
            </a:r>
          </a:p>
          <a:p>
            <a:r>
              <a:rPr lang="ru-RU" sz="2800" dirty="0"/>
              <a:t>А за ними …</a:t>
            </a:r>
          </a:p>
          <a:p>
            <a:r>
              <a:rPr lang="ru-RU" sz="2800" dirty="0"/>
              <a:t>4. Одеяло убежало,</a:t>
            </a:r>
          </a:p>
          <a:p>
            <a:r>
              <a:rPr lang="ru-RU" sz="2800" dirty="0"/>
              <a:t>Улетела простыня,</a:t>
            </a:r>
          </a:p>
          <a:p>
            <a:r>
              <a:rPr lang="ru-RU" sz="2800" dirty="0"/>
              <a:t>И подушка, 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928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слон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3140968"/>
            <a:ext cx="130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пошла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4437112"/>
            <a:ext cx="345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от задом наперёд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5733256"/>
            <a:ext cx="353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ак лягушка, ускакала от меня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14366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черёмуха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Чиполлино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Чусовая                           </a:t>
            </a:r>
            <a:r>
              <a:rPr lang="ru-RU" sz="3600" dirty="0" smtClean="0"/>
              <a:t>кто 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чудак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Чуковский                    </a:t>
            </a:r>
            <a:r>
              <a:rPr lang="ru-RU" sz="3600" dirty="0" smtClean="0"/>
              <a:t>что 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черепаха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Черныш</a:t>
            </a:r>
          </a:p>
          <a:p>
            <a:pPr>
              <a:buNone/>
            </a:pPr>
            <a:r>
              <a:rPr lang="ru-RU" dirty="0" smtClean="0"/>
              <a:t>    Чкалов</a:t>
            </a:r>
          </a:p>
          <a:p>
            <a:pPr>
              <a:buNone/>
            </a:pPr>
            <a:r>
              <a:rPr lang="ru-RU" dirty="0" smtClean="0"/>
              <a:t>     чемодан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393141" y="607199"/>
            <a:ext cx="2143140" cy="207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3174" y="1142984"/>
            <a:ext cx="185738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1857364"/>
            <a:ext cx="214314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0232" y="1857364"/>
            <a:ext cx="271464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71736" y="2071678"/>
            <a:ext cx="2000264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428860" y="2000240"/>
            <a:ext cx="2214578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357422" y="2143116"/>
            <a:ext cx="2571768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143108" y="2143116"/>
            <a:ext cx="2786082" cy="264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28860" y="3214686"/>
            <a:ext cx="2357454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8604"/>
            <a:ext cx="8214246" cy="60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4290"/>
            <a:ext cx="8496944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E:\прописи\пропись5\2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4582"/>
            <a:ext cx="4536504" cy="607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144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Заглавная буква Ч. Слова-предметы кто?что?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</dc:creator>
  <cp:lastModifiedBy>Пионер</cp:lastModifiedBy>
  <cp:revision>13</cp:revision>
  <dcterms:created xsi:type="dcterms:W3CDTF">2014-06-18T13:21:57Z</dcterms:created>
  <dcterms:modified xsi:type="dcterms:W3CDTF">2015-09-13T17:58:05Z</dcterms:modified>
</cp:coreProperties>
</file>