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75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2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2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8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49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4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4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8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5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5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74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4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00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9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24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3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2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0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3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476672"/>
            <a:ext cx="7488832" cy="5976664"/>
          </a:xfrm>
        </p:spPr>
      </p:pic>
    </p:spTree>
    <p:extLst>
      <p:ext uri="{BB962C8B-B14F-4D97-AF65-F5344CB8AC3E}">
        <p14:creationId xmlns:p14="http://schemas.microsoft.com/office/powerpoint/2010/main" val="13044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4" y="116632"/>
            <a:ext cx="4122057" cy="3475037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19" y="3260982"/>
            <a:ext cx="5140547" cy="342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Тема Office</vt:lpstr>
      <vt:lpstr>Воздушный поток</vt:lpstr>
      <vt:lpstr>1_Воздушный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2015-11-05T16:56:39Z</dcterms:created>
  <dcterms:modified xsi:type="dcterms:W3CDTF">2015-11-05T16:59:30Z</dcterms:modified>
</cp:coreProperties>
</file>