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8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9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1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3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0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7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3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3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8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6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0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7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6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8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4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2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3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0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5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0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7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3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9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4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5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8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4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9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9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0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9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8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5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2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8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1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0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8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2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5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9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6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1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0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4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6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3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9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4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4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4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3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7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9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9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9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3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8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8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3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6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8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9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3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7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8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4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7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3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4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8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1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7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8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2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9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8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9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0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3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1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1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6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3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05.11.2015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7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589240"/>
            <a:ext cx="6512511" cy="1080120"/>
          </a:xfrm>
        </p:spPr>
        <p:txBody>
          <a:bodyPr/>
          <a:lstStyle/>
          <a:p>
            <a:r>
              <a:rPr lang="ru-RU" sz="2800" dirty="0" smtClean="0"/>
              <a:t>Посещали детьми спектакли в школе №879.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95" y="2852936"/>
            <a:ext cx="4633382" cy="273630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928" y="1844824"/>
            <a:ext cx="3185334" cy="34750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8928" y="692696"/>
            <a:ext cx="330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Городская библиотека.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362661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61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79671" y="1511842"/>
            <a:ext cx="3841295" cy="2880972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" y="3325818"/>
            <a:ext cx="28803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354" y="3510301"/>
            <a:ext cx="2987824" cy="265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0"/>
            <a:ext cx="2987824" cy="2952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5856" y="3326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Неделя детской книги.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3" y="2956486"/>
            <a:ext cx="204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Выставка.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2956854"/>
            <a:ext cx="2088232" cy="369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Ремонт книг.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6202613"/>
            <a:ext cx="263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Чтение сказок с воспитателем.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364" y="77548"/>
            <a:ext cx="3974635" cy="3288315"/>
          </a:xfrm>
        </p:spPr>
      </p:pic>
      <p:pic>
        <p:nvPicPr>
          <p:cNvPr id="4" name="Picture 2" descr="C:\Users\user\AppData\Local\Microsoft\Windows\Temporary Internet Files\Content.IE5\SKQMVMGX\IMG_32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877022"/>
            <a:ext cx="3779912" cy="29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DCIM\100CANON\IMG_86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364" y="3877022"/>
            <a:ext cx="3974636" cy="298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0CANON\IMG_86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677"/>
            <a:ext cx="3779913" cy="32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3265907"/>
            <a:ext cx="481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Совместная продуктивная деятельность воспитателей с детьми.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5480217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800" y="3778019"/>
            <a:ext cx="3744416" cy="2808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0192" y="836712"/>
            <a:ext cx="254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Театрализованная деятельность.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60437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Изготовление афиши.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143000" y="1159876"/>
            <a:ext cx="5157192" cy="30463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87611" y="2269587"/>
            <a:ext cx="3634548" cy="2700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40999" y="630155"/>
            <a:ext cx="3115278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02201" y="4067840"/>
            <a:ext cx="3195741" cy="23364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539038" y="4028603"/>
            <a:ext cx="3195740" cy="23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CIM\100CANON\IMG_87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31973" y="3487652"/>
            <a:ext cx="2790310" cy="31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AppData\Local\Microsoft\Windows\Temporary Internet Files\Content.IE5\10WHBGW2\IMG_32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313183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0648"/>
            <a:ext cx="3096344" cy="2967697"/>
          </a:xfrm>
          <a:prstGeom prst="rect">
            <a:avLst/>
          </a:prstGeom>
        </p:spPr>
      </p:pic>
      <p:pic>
        <p:nvPicPr>
          <p:cNvPr id="7" name="Picture 2" descr="C:\Users\user\AppData\Local\Microsoft\Windows\Temporary Internet Files\Content.IE5\10WHBGW2\IMG_324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48064" y="3573016"/>
            <a:ext cx="2664296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554" y="548680"/>
            <a:ext cx="8640960" cy="1872208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70-летие Великой Победы</a:t>
            </a:r>
            <a:endParaRPr lang="ru-RU" sz="7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789040"/>
            <a:ext cx="7596336" cy="2592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1945 – 2015г.г.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2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843679" cy="5882760"/>
          </a:xfrm>
        </p:spPr>
      </p:pic>
    </p:spTree>
    <p:extLst>
      <p:ext uri="{BB962C8B-B14F-4D97-AF65-F5344CB8AC3E}">
        <p14:creationId xmlns:p14="http://schemas.microsoft.com/office/powerpoint/2010/main" val="14190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880320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568" y="3284984"/>
            <a:ext cx="3279505" cy="3416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935" y="1494166"/>
            <a:ext cx="2387757" cy="35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Тема Office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Посещали детьми спектакли в школе №879.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70-летие Великой Победы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Посещали детьми спектакли в школе №879.</dc:title>
  <dc:creator>user</dc:creator>
  <cp:lastModifiedBy>user</cp:lastModifiedBy>
  <cp:revision>4</cp:revision>
  <dcterms:created xsi:type="dcterms:W3CDTF">2015-11-05T16:56:42Z</dcterms:created>
  <dcterms:modified xsi:type="dcterms:W3CDTF">2015-11-05T16:59:02Z</dcterms:modified>
</cp:coreProperties>
</file>