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79" r:id="rId4"/>
    <p:sldId id="271" r:id="rId5"/>
    <p:sldId id="280" r:id="rId6"/>
    <p:sldId id="272" r:id="rId7"/>
    <p:sldId id="281" r:id="rId8"/>
    <p:sldId id="273" r:id="rId9"/>
    <p:sldId id="282" r:id="rId10"/>
    <p:sldId id="274" r:id="rId11"/>
    <p:sldId id="283" r:id="rId12"/>
    <p:sldId id="276" r:id="rId13"/>
    <p:sldId id="284" r:id="rId14"/>
    <p:sldId id="275" r:id="rId15"/>
    <p:sldId id="285" r:id="rId16"/>
    <p:sldId id="278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45" d="100"/>
          <a:sy n="4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4FF5F-27FD-4E88-AC69-FFF7F34071E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AF19-C3A3-4C08-A7E0-9CE960296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AF19-C3A3-4C08-A7E0-9CE960296A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517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Узнай сказку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Составила воспитатель в ГПД Петухова С.В. МБОУ СОШ №57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200800" cy="5289451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Какая сказка, нам секрет открой,</a:t>
            </a:r>
          </a:p>
          <a:p>
            <a:pPr>
              <a:buNone/>
            </a:pPr>
            <a:r>
              <a:rPr lang="ru-RU" sz="4400" dirty="0" smtClean="0"/>
              <a:t>Где говорилось:</a:t>
            </a:r>
          </a:p>
          <a:p>
            <a:pPr>
              <a:buNone/>
            </a:pPr>
            <a:r>
              <a:rPr lang="ru-RU" sz="4400" dirty="0" smtClean="0"/>
              <a:t>«Спи, глазок, и спи, другой!»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</a:rPr>
              <a:t>Крошечка-Хаврошечка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6912768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Вот дева юная в объятьях сна.</a:t>
            </a:r>
          </a:p>
          <a:p>
            <a:pPr>
              <a:buNone/>
            </a:pPr>
            <a:r>
              <a:rPr lang="ru-RU" sz="4400" dirty="0" smtClean="0"/>
              <a:t>Лежит она уж сотню лет</a:t>
            </a:r>
          </a:p>
          <a:p>
            <a:pPr>
              <a:buNone/>
            </a:pPr>
            <a:r>
              <a:rPr lang="ru-RU" sz="4400" dirty="0" smtClean="0"/>
              <a:t>И ждет, а принца нет и нет.</a:t>
            </a:r>
          </a:p>
          <a:p>
            <a:pPr>
              <a:buNone/>
            </a:pPr>
            <a:r>
              <a:rPr lang="ru-RU" sz="4400" dirty="0" smtClean="0"/>
              <a:t>Скажите мне, друзья, кто же она?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11750"/>
            <a:ext cx="4834880" cy="21462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«Спящая красавица»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1594520" cy="32732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20688"/>
            <a:ext cx="6192688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Маленькая девочка весело бежит</a:t>
            </a:r>
          </a:p>
          <a:p>
            <a:pPr>
              <a:buNone/>
            </a:pPr>
            <a:r>
              <a:rPr lang="ru-RU" sz="4000" dirty="0" smtClean="0"/>
              <a:t>По тропинке к домику,</a:t>
            </a:r>
          </a:p>
          <a:p>
            <a:pPr>
              <a:buNone/>
            </a:pPr>
            <a:r>
              <a:rPr lang="ru-RU" sz="4000" dirty="0" smtClean="0"/>
              <a:t>Что в лесу стоит.</a:t>
            </a:r>
          </a:p>
          <a:p>
            <a:pPr>
              <a:buNone/>
            </a:pPr>
            <a:r>
              <a:rPr lang="ru-RU" sz="4000" dirty="0" smtClean="0"/>
              <a:t>Нужно этой девочке</a:t>
            </a:r>
          </a:p>
          <a:p>
            <a:pPr>
              <a:buNone/>
            </a:pPr>
            <a:r>
              <a:rPr lang="ru-RU" sz="4000" dirty="0" smtClean="0"/>
              <a:t>К бабушке скорей</a:t>
            </a:r>
          </a:p>
          <a:p>
            <a:pPr>
              <a:buNone/>
            </a:pPr>
            <a:r>
              <a:rPr lang="ru-RU" sz="4000" dirty="0" smtClean="0"/>
              <a:t>Отнести корзиночку,</a:t>
            </a:r>
          </a:p>
          <a:p>
            <a:pPr>
              <a:buNone/>
            </a:pPr>
            <a:r>
              <a:rPr lang="ru-RU" sz="4000" dirty="0" smtClean="0"/>
              <a:t>Посланную 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«Красная шапочка»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6192688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Вы любите котов? Я - да!</a:t>
            </a:r>
          </a:p>
          <a:p>
            <a:pPr>
              <a:buNone/>
            </a:pPr>
            <a:r>
              <a:rPr lang="ru-RU" sz="3600" dirty="0" smtClean="0"/>
              <a:t>А говорящих вы встречали?</a:t>
            </a:r>
          </a:p>
          <a:p>
            <a:pPr>
              <a:buNone/>
            </a:pPr>
            <a:r>
              <a:rPr lang="ru-RU" sz="3600" dirty="0" smtClean="0"/>
              <a:t>Способных петь и танцевать,</a:t>
            </a:r>
          </a:p>
          <a:p>
            <a:pPr>
              <a:buNone/>
            </a:pPr>
            <a:r>
              <a:rPr lang="ru-RU" sz="3600" dirty="0" smtClean="0"/>
              <a:t>И короля очаровать,</a:t>
            </a:r>
          </a:p>
          <a:p>
            <a:pPr>
              <a:buNone/>
            </a:pPr>
            <a:r>
              <a:rPr lang="ru-RU" sz="3600" dirty="0" smtClean="0"/>
              <a:t>Хозяину жилье найти,</a:t>
            </a:r>
          </a:p>
          <a:p>
            <a:pPr>
              <a:buNone/>
            </a:pPr>
            <a:r>
              <a:rPr lang="ru-RU" sz="3600" dirty="0" smtClean="0"/>
              <a:t>Его от бедности спасти,</a:t>
            </a:r>
          </a:p>
          <a:p>
            <a:pPr>
              <a:buNone/>
            </a:pPr>
            <a:r>
              <a:rPr lang="ru-RU" sz="3600" dirty="0" smtClean="0"/>
              <a:t>На трон с принцессой возвести?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941168"/>
            <a:ext cx="8820472" cy="244827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«Кот в сапогах»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205680" cy="25516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052736"/>
            <a:ext cx="5698976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Вымолвил словечко,</a:t>
            </a:r>
          </a:p>
          <a:p>
            <a:pPr>
              <a:buNone/>
            </a:pPr>
            <a:r>
              <a:rPr lang="ru-RU" sz="4000" dirty="0" smtClean="0"/>
              <a:t>Покатилась печка</a:t>
            </a:r>
          </a:p>
          <a:p>
            <a:pPr>
              <a:buNone/>
            </a:pPr>
            <a:r>
              <a:rPr lang="ru-RU" sz="4000" dirty="0" smtClean="0"/>
              <a:t>Прямо из деревни</a:t>
            </a:r>
          </a:p>
          <a:p>
            <a:pPr>
              <a:buNone/>
            </a:pPr>
            <a:r>
              <a:rPr lang="ru-RU" sz="4000" dirty="0" smtClean="0"/>
              <a:t>К царю да царевне.</a:t>
            </a:r>
          </a:p>
          <a:p>
            <a:pPr>
              <a:buNone/>
            </a:pPr>
            <a:r>
              <a:rPr lang="ru-RU" sz="4000" dirty="0" smtClean="0"/>
              <a:t>И за что, не знаю,</a:t>
            </a:r>
          </a:p>
          <a:p>
            <a:pPr>
              <a:buNone/>
            </a:pPr>
            <a:r>
              <a:rPr lang="ru-RU" sz="4000" dirty="0" smtClean="0"/>
              <a:t>Повезло лентяю.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</a:rPr>
              <a:t>По-щучьему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велению»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5698976" cy="536145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 дорога далека,</a:t>
            </a:r>
          </a:p>
          <a:p>
            <a:pPr>
              <a:buNone/>
            </a:pPr>
            <a:r>
              <a:rPr lang="ru-RU" sz="4400" dirty="0" smtClean="0"/>
              <a:t>А корзинка нелегка,</a:t>
            </a:r>
          </a:p>
          <a:p>
            <a:pPr>
              <a:buNone/>
            </a:pPr>
            <a:r>
              <a:rPr lang="ru-RU" sz="4400" dirty="0" smtClean="0"/>
              <a:t>Сесть бы на пенек,</a:t>
            </a:r>
          </a:p>
          <a:p>
            <a:pPr>
              <a:buNone/>
            </a:pPr>
            <a:r>
              <a:rPr lang="ru-RU" sz="4400" dirty="0" smtClean="0"/>
              <a:t>Съесть бы пирожок...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476672"/>
            <a:ext cx="3610744" cy="3168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«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Маша и медведь»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5698976" cy="536145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Ах ты, Петя - простота,</a:t>
            </a:r>
          </a:p>
          <a:p>
            <a:pPr>
              <a:buNone/>
            </a:pPr>
            <a:r>
              <a:rPr lang="ru-RU" sz="4400" dirty="0" smtClean="0"/>
              <a:t>Сплоховал немножко,</a:t>
            </a:r>
          </a:p>
          <a:p>
            <a:pPr>
              <a:buNone/>
            </a:pPr>
            <a:r>
              <a:rPr lang="ru-RU" sz="4400" dirty="0" smtClean="0"/>
              <a:t>Не послушался кота,</a:t>
            </a:r>
          </a:p>
          <a:p>
            <a:pPr>
              <a:buNone/>
            </a:pPr>
            <a:r>
              <a:rPr lang="ru-RU" sz="4400" dirty="0" smtClean="0"/>
              <a:t>Выглянул в окошко.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3682752" cy="26503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«Кот, петух и лиса»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658416" cy="60893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6192688" cy="536145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Красна девица грустна,</a:t>
            </a:r>
          </a:p>
          <a:p>
            <a:pPr>
              <a:buNone/>
            </a:pPr>
            <a:r>
              <a:rPr lang="ru-RU" sz="4400" dirty="0" smtClean="0"/>
              <a:t>Ей не нравится весна,</a:t>
            </a:r>
          </a:p>
          <a:p>
            <a:pPr>
              <a:buNone/>
            </a:pPr>
            <a:r>
              <a:rPr lang="ru-RU" sz="4400" dirty="0" smtClean="0"/>
              <a:t>Ей на солнце тяжко!</a:t>
            </a:r>
          </a:p>
          <a:p>
            <a:pPr>
              <a:buNone/>
            </a:pPr>
            <a:r>
              <a:rPr lang="ru-RU" sz="4400" dirty="0" smtClean="0"/>
              <a:t>Слезы льет, бедняжка!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«Снегурочка»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241</Words>
  <Application>Microsoft Office PowerPoint</Application>
  <PresentationFormat>Экран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«По-щучьему велению»</vt:lpstr>
      <vt:lpstr>Слайд 4</vt:lpstr>
      <vt:lpstr>Слайд 5</vt:lpstr>
      <vt:lpstr>Слайд 6</vt:lpstr>
      <vt:lpstr>«Кот, петух и лиса»</vt:lpstr>
      <vt:lpstr>Слайд 8</vt:lpstr>
      <vt:lpstr>«Снегурочка»</vt:lpstr>
      <vt:lpstr>Слайд 10</vt:lpstr>
      <vt:lpstr>«Крошечка-Хаврошечка»</vt:lpstr>
      <vt:lpstr>Слайд 12</vt:lpstr>
      <vt:lpstr>«Спящая красавица»</vt:lpstr>
      <vt:lpstr>Слайд 14</vt:lpstr>
      <vt:lpstr>«Красная шапочка»</vt:lpstr>
      <vt:lpstr>Слайд 16</vt:lpstr>
      <vt:lpstr>«Кот в сапогах»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арт</dc:creator>
  <cp:lastModifiedBy>арт</cp:lastModifiedBy>
  <cp:revision>31</cp:revision>
  <dcterms:created xsi:type="dcterms:W3CDTF">2015-10-10T13:30:43Z</dcterms:created>
  <dcterms:modified xsi:type="dcterms:W3CDTF">2015-11-08T11:43:36Z</dcterms:modified>
</cp:coreProperties>
</file>