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36CC7-2A34-4622-BDBD-D26A964CC96D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2D073-859F-45EE-B4ED-364A0090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E%D0%BA%D1%82%D0%BE%D1%80_%D0%BD%D0%B0%D1%83%D0%B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9F%D1%80%D0%BE%D1%84%D0%B5%D1%81%D1%81%D0%BE%D1%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D073-859F-45EE-B4ED-364A009009B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 в основе которых</a:t>
            </a:r>
            <a:r>
              <a:rPr lang="ru-RU" baseline="0" dirty="0" smtClean="0"/>
              <a:t> заложены следующие основные принципы: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поддержка разнообразия детства; сохранение уникальности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самоценности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детства как важного этапа в общем развитии человека,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самоценность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детства - понимание (рассмотрение) детства как периода жизни значимого самого по себе, без всяких условий; значимого тем, что происходит с ребенком сейчас, а не тем, что этот период есть период подготовки к следующему периоду;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личностно-развивающий и гуманистический характер взаимодействия взрослых (родителей (законных представителей), педагогических и иных работников Организации) и детей;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уважение личности ребенка;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 </a:t>
            </a:r>
          </a:p>
          <a:p>
            <a:r>
              <a:rPr lang="ru-RU" dirty="0" smtClean="0"/>
              <a:t>(ФГОС имеет статус закона, и не может быть отменен)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D073-859F-45EE-B4ED-364A009009B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D073-859F-45EE-B4ED-364A009009B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Младенческого, раннего и дошкольного возраста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D073-859F-45EE-B4ED-364A009009B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А.Г. </a:t>
            </a:r>
            <a:r>
              <a:rPr lang="ru-RU" dirty="0" err="1" smtClean="0"/>
              <a:t>Асмолов</a:t>
            </a:r>
            <a:r>
              <a:rPr lang="ru-RU" dirty="0" smtClean="0"/>
              <a:t> </a:t>
            </a:r>
            <a:r>
              <a:rPr lang="ru-RU" dirty="0" smtClean="0">
                <a:hlinkClick r:id="rId3" tooltip="Доктор наук"/>
              </a:rPr>
              <a:t>доктор</a:t>
            </a:r>
            <a:r>
              <a:rPr lang="ru-RU" dirty="0" smtClean="0"/>
              <a:t> психологических наук, </a:t>
            </a:r>
            <a:r>
              <a:rPr lang="ru-RU" dirty="0" smtClean="0">
                <a:hlinkClick r:id="rId4" tooltip="Профессор"/>
              </a:rPr>
              <a:t>профессор</a:t>
            </a:r>
            <a:r>
              <a:rPr lang="ru-RU" dirty="0" smtClean="0"/>
              <a:t>, директор Федерального государственного учреждения «Федеральный институт развития образования»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D073-859F-45EE-B4ED-364A009009B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548681"/>
            <a:ext cx="7200800" cy="352839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/>
              <a:t>Основные принципы ФГОС дошкольного образования</a:t>
            </a:r>
            <a:br>
              <a:rPr lang="ru-RU" b="1" dirty="0" smtClean="0"/>
            </a:br>
            <a:r>
              <a:rPr lang="ru-RU" sz="3200" dirty="0" smtClean="0"/>
              <a:t> (консультация для воспитателей)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861048"/>
            <a:ext cx="6156176" cy="17281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Презентацию подготовила </a:t>
            </a:r>
          </a:p>
          <a:p>
            <a:pPr algn="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Карпович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Екатерина Петровна, 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воспитатель старшей группы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МБДОУ «Теремок»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6211669"/>
            <a:ext cx="3945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Новосибирский район, п. </a:t>
            </a:r>
            <a:r>
              <a:rPr lang="ru-RU" b="1" dirty="0" err="1" smtClean="0"/>
              <a:t>Краснообск</a:t>
            </a:r>
            <a:endParaRPr lang="ru-RU" b="1" dirty="0" smtClean="0"/>
          </a:p>
          <a:p>
            <a:pPr algn="ctr"/>
            <a:r>
              <a:rPr lang="ru-RU" b="1" dirty="0" smtClean="0"/>
              <a:t>2014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принципы ФГОС ДО: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5"/>
            <a:ext cx="896448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/>
              <a:t>6)</a:t>
            </a:r>
            <a:r>
              <a:rPr lang="ru-RU" sz="3600" dirty="0" smtClean="0"/>
              <a:t> приобщение детей к </a:t>
            </a:r>
            <a:r>
              <a:rPr lang="ru-RU" sz="3600" dirty="0" err="1" smtClean="0"/>
              <a:t>социокультурным</a:t>
            </a:r>
            <a:r>
              <a:rPr lang="ru-RU" sz="3600" dirty="0" smtClean="0"/>
              <a:t> нормам, традициям семьи, общества и государства;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400" b="1" dirty="0" smtClean="0"/>
              <a:t> </a:t>
            </a:r>
            <a:endParaRPr lang="ru-RU" sz="3400" dirty="0"/>
          </a:p>
        </p:txBody>
      </p:sp>
      <p:pic>
        <p:nvPicPr>
          <p:cNvPr id="4" name="Рисунок 3" descr="культу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4463" y="2348881"/>
            <a:ext cx="5959537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ЛЬЧИК И ПЛАНЕ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231193"/>
            <a:ext cx="5508104" cy="46268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принципы ФГОС ДО: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5"/>
            <a:ext cx="89644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/>
              <a:t>7)</a:t>
            </a:r>
            <a:r>
              <a:rPr lang="ru-RU" sz="3600" dirty="0" smtClean="0"/>
              <a:t> формирование познавательных интересов и познавательных действий ребенка в различных</a:t>
            </a:r>
          </a:p>
          <a:p>
            <a:r>
              <a:rPr lang="ru-RU" sz="3600" dirty="0" smtClean="0"/>
              <a:t> видах </a:t>
            </a:r>
          </a:p>
          <a:p>
            <a:r>
              <a:rPr lang="ru-RU" sz="3600" dirty="0" smtClean="0"/>
              <a:t>деятельности;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400" b="1" dirty="0" smtClean="0"/>
              <a:t> 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звивающие-игры-для-дет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2370" y="2564904"/>
            <a:ext cx="6381629" cy="42930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принципы ФГОС ДО: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5"/>
            <a:ext cx="896448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/>
              <a:t>8)</a:t>
            </a:r>
            <a:r>
              <a:rPr lang="ru-RU" sz="3600" dirty="0" smtClean="0"/>
              <a:t> возрастная адекватность дошкольного образования (соответствие условий, требований, </a:t>
            </a:r>
          </a:p>
          <a:p>
            <a:r>
              <a:rPr lang="ru-RU" sz="3600" dirty="0" smtClean="0"/>
              <a:t>методов возрасту </a:t>
            </a:r>
          </a:p>
          <a:p>
            <a:r>
              <a:rPr lang="ru-RU" sz="3600" dirty="0" smtClean="0"/>
              <a:t>и особенностям </a:t>
            </a:r>
          </a:p>
          <a:p>
            <a:r>
              <a:rPr lang="ru-RU" sz="3600" dirty="0" smtClean="0"/>
              <a:t>развития);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400" b="1" dirty="0" smtClean="0"/>
              <a:t> 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принципы ФГОС ДО: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5"/>
            <a:ext cx="89644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/>
              <a:t>9)</a:t>
            </a:r>
            <a:r>
              <a:rPr lang="ru-RU" sz="3600" dirty="0" smtClean="0"/>
              <a:t> учет этнокультурной ситуации развития детей.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400" b="1" dirty="0" smtClean="0"/>
              <a:t> </a:t>
            </a:r>
            <a:endParaRPr lang="ru-RU" sz="3400" dirty="0"/>
          </a:p>
        </p:txBody>
      </p:sp>
      <p:pic>
        <p:nvPicPr>
          <p:cNvPr id="4" name="Рисунок 3" descr="учет этнокультурной сит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3276" y="1916832"/>
            <a:ext cx="6910724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488832" cy="567464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«Основная миссия ФГОС дошкольного образования – </a:t>
            </a:r>
            <a:r>
              <a:rPr lang="ru-RU" sz="3600" b="1" dirty="0" smtClean="0"/>
              <a:t>становление и развитие</a:t>
            </a:r>
            <a:br>
              <a:rPr lang="ru-RU" sz="3600" b="1" dirty="0" smtClean="0"/>
            </a:br>
            <a:r>
              <a:rPr lang="ru-RU" sz="3600" b="1" dirty="0" smtClean="0"/>
              <a:t> личности ребенка</a:t>
            </a:r>
            <a:r>
              <a:rPr lang="ru-RU" sz="3600" dirty="0" smtClean="0"/>
              <a:t>». </a:t>
            </a:r>
            <a:br>
              <a:rPr lang="ru-RU" sz="3600" dirty="0" smtClean="0"/>
            </a:br>
            <a:r>
              <a:rPr lang="ru-RU" sz="3600" dirty="0" smtClean="0"/>
              <a:t>В качестве приоритетной задачи стандарт ставит следующую: «Не столько научить ребенка читать и писать, сколько "приохотить" его к учебе на протяжении всей жизни».</a:t>
            </a:r>
            <a:br>
              <a:rPr lang="ru-RU" sz="3600" dirty="0" smtClean="0"/>
            </a:br>
            <a:r>
              <a:rPr lang="ru-RU" sz="3600" dirty="0" smtClean="0"/>
              <a:t>А.Г. </a:t>
            </a:r>
            <a:r>
              <a:rPr lang="ru-RU" sz="3600" dirty="0" err="1" smtClean="0"/>
              <a:t>Асмолов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632848" cy="597666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Нам, уважаемые коллеги, предстоит ответственная и требующая терпения работа. </a:t>
            </a:r>
            <a:br>
              <a:rPr lang="ru-RU" sz="4000" dirty="0" smtClean="0"/>
            </a:br>
            <a:r>
              <a:rPr lang="ru-RU" sz="4000" dirty="0" smtClean="0"/>
              <a:t>От нас зависит, будет ли пребывание в детском саду развитием для наших воспитанников, и станут ли они успешны в будущем. </a:t>
            </a:r>
            <a:br>
              <a:rPr lang="ru-RU" sz="4000" dirty="0" smtClean="0"/>
            </a:br>
            <a:r>
              <a:rPr lang="ru-RU" sz="4000" dirty="0" smtClean="0"/>
              <a:t>Желаю вам педагогических успехов </a:t>
            </a:r>
            <a:br>
              <a:rPr lang="ru-RU" sz="4000" dirty="0" smtClean="0"/>
            </a:br>
            <a:r>
              <a:rPr lang="ru-RU" sz="4000" dirty="0" smtClean="0"/>
              <a:t>и терпения.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4888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7268344" cy="5400600"/>
          </a:xfrm>
        </p:spPr>
        <p:txBody>
          <a:bodyPr>
            <a:normAutofit/>
          </a:bodyPr>
          <a:lstStyle/>
          <a:p>
            <a:r>
              <a:rPr lang="ru-RU" b="1" dirty="0" smtClean="0"/>
              <a:t>Федеральный государственный образовательный стандарт –</a:t>
            </a:r>
            <a:r>
              <a:rPr lang="ru-RU" dirty="0" smtClean="0"/>
              <a:t> совокупность обязательных требований к дошкольному образованию.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048672" cy="6264696"/>
          </a:xfrm>
        </p:spPr>
        <p:txBody>
          <a:bodyPr>
            <a:normAutofit/>
          </a:bodyPr>
          <a:lstStyle/>
          <a:p>
            <a:r>
              <a:rPr lang="ru-RU" dirty="0" smtClean="0"/>
              <a:t>Стандарт разработан на основе Конституции Российской Федерации и законодательства РФ   с учётом Конвенции ООН о правах ребёнка.  </a:t>
            </a:r>
            <a:endParaRPr lang="ru-RU" dirty="0"/>
          </a:p>
        </p:txBody>
      </p:sp>
      <p:pic>
        <p:nvPicPr>
          <p:cNvPr id="4" name="Рисунок 3" descr="КОНСТИТУЦИЯ Р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76672"/>
            <a:ext cx="1761364" cy="2488276"/>
          </a:xfrm>
          <a:prstGeom prst="rect">
            <a:avLst/>
          </a:prstGeom>
        </p:spPr>
      </p:pic>
      <p:pic>
        <p:nvPicPr>
          <p:cNvPr id="5" name="Рисунок 4" descr="КОНВЕНЦИЯ О ПР РЕ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3102084"/>
            <a:ext cx="1737530" cy="2675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581528" cy="56166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 разработке Стандарта учтены: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b="1" dirty="0" smtClean="0"/>
              <a:t>1) </a:t>
            </a:r>
            <a:r>
              <a:rPr lang="ru-RU" dirty="0" smtClean="0"/>
              <a:t>индивидуальные образовательные потребности отдельных категорий детей, в том числе с ограниченными возможностями здоровья;</a:t>
            </a:r>
            <a:br>
              <a:rPr lang="ru-RU" dirty="0" smtClean="0"/>
            </a:br>
            <a:r>
              <a:rPr lang="ru-RU" b="1" dirty="0" smtClean="0"/>
              <a:t>2)</a:t>
            </a:r>
            <a:r>
              <a:rPr lang="ru-RU" dirty="0" smtClean="0"/>
              <a:t>возможности освоения ребёнком Программы на разных этапах её реализации.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дети радост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464307"/>
            <a:ext cx="4932040" cy="43936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Основные принципы ФГОС ДО: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124744"/>
            <a:ext cx="8317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1) </a:t>
            </a:r>
            <a:r>
              <a:rPr lang="ru-RU" sz="3600" dirty="0" smtClean="0"/>
              <a:t>полноценное проживание ребенком всех этапов детства, обогащение (амплификация)</a:t>
            </a:r>
          </a:p>
          <a:p>
            <a:r>
              <a:rPr lang="ru-RU" sz="3600" dirty="0" smtClean="0"/>
              <a:t> детского развития;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зные игры дете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принципы ФГОС ДО: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89644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/>
              <a:t>2) </a:t>
            </a:r>
            <a:r>
              <a:rPr lang="ru-RU" sz="3400" dirty="0" smtClean="0"/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</a:t>
            </a:r>
          </a:p>
          <a:p>
            <a:r>
              <a:rPr lang="ru-RU" sz="3400" dirty="0" smtClean="0"/>
              <a:t>в выборе </a:t>
            </a:r>
          </a:p>
          <a:p>
            <a:r>
              <a:rPr lang="ru-RU" sz="3400" dirty="0" smtClean="0"/>
              <a:t>содержания своего </a:t>
            </a:r>
          </a:p>
          <a:p>
            <a:r>
              <a:rPr lang="ru-RU" sz="3400" dirty="0" smtClean="0"/>
              <a:t>образования, </a:t>
            </a:r>
          </a:p>
          <a:p>
            <a:r>
              <a:rPr lang="ru-RU" sz="3400" dirty="0" smtClean="0"/>
              <a:t>становится</a:t>
            </a:r>
          </a:p>
          <a:p>
            <a:r>
              <a:rPr lang="ru-RU" sz="3400" dirty="0" smtClean="0"/>
              <a:t>субъектом </a:t>
            </a:r>
          </a:p>
          <a:p>
            <a:r>
              <a:rPr lang="ru-RU" sz="3400" dirty="0" smtClean="0"/>
              <a:t>образования;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равны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9624" y="2961046"/>
            <a:ext cx="7194376" cy="38969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принципы ФГОС ДО: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896448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/>
              <a:t>3)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/>
              <a:t>содействие и сотрудничество детей и взрослых, признание ребенка полноценным участником (субъектом) образовательного процесса;</a:t>
            </a:r>
          </a:p>
          <a:p>
            <a:r>
              <a:rPr lang="ru-RU" sz="3400" b="1" dirty="0" smtClean="0"/>
              <a:t> 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принципы ФГОС ДО: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5"/>
            <a:ext cx="896448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/>
              <a:t>4)</a:t>
            </a:r>
            <a:r>
              <a:rPr lang="ru-RU" sz="3600" dirty="0" smtClean="0"/>
              <a:t> поддержка инициативы детей в различных видах </a:t>
            </a:r>
          </a:p>
          <a:p>
            <a:r>
              <a:rPr lang="ru-RU" sz="3600" dirty="0" smtClean="0"/>
              <a:t>деятельности;</a:t>
            </a:r>
          </a:p>
          <a:p>
            <a:endParaRPr lang="ru-RU" sz="3600" dirty="0" smtClean="0"/>
          </a:p>
          <a:p>
            <a:r>
              <a:rPr lang="ru-RU" sz="3400" b="1" dirty="0" smtClean="0"/>
              <a:t> </a:t>
            </a:r>
            <a:endParaRPr lang="ru-RU" sz="3400" dirty="0"/>
          </a:p>
        </p:txBody>
      </p:sp>
      <p:pic>
        <p:nvPicPr>
          <p:cNvPr id="7" name="Рисунок 6" descr="помошники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772816"/>
            <a:ext cx="5292080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принципы ФГОС ДО: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5"/>
            <a:ext cx="896448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/>
              <a:t>5)</a:t>
            </a:r>
            <a:r>
              <a:rPr lang="ru-RU" sz="3600" dirty="0" smtClean="0"/>
              <a:t> сотрудничество с семьей;</a:t>
            </a:r>
          </a:p>
          <a:p>
            <a:endParaRPr lang="ru-RU" sz="3600" dirty="0" smtClean="0"/>
          </a:p>
          <a:p>
            <a:r>
              <a:rPr lang="ru-RU" sz="3400" b="1" dirty="0" smtClean="0"/>
              <a:t> </a:t>
            </a:r>
            <a:endParaRPr lang="ru-RU" sz="3400" dirty="0"/>
          </a:p>
        </p:txBody>
      </p:sp>
      <p:pic>
        <p:nvPicPr>
          <p:cNvPr id="6" name="Рисунок 5" descr="рукопожат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050994"/>
            <a:ext cx="7164288" cy="4807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438</Words>
  <Application>Microsoft Office PowerPoint</Application>
  <PresentationFormat>Экран (4:3)</PresentationFormat>
  <Paragraphs>78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Основные принципы ФГОС дошкольного образования  (консультация для воспитателей) </vt:lpstr>
      <vt:lpstr>Федеральный государственный образовательный стандарт – совокупность обязательных требований к дошкольному образованию.</vt:lpstr>
      <vt:lpstr>Стандарт разработан на основе Конституции Российской Федерации и законодательства РФ   с учётом Конвенции ООН о правах ребёнка.  </vt:lpstr>
      <vt:lpstr>При разработке Стандарта учтены: 1) индивидуальные образовательные потребности отдельных категорий детей, в том числе с ограниченными возможностями здоровья; 2)возможности освоения ребёнком Программы на разных этапах её реализации. </vt:lpstr>
      <vt:lpstr>Основные принципы ФГОС ДО:</vt:lpstr>
      <vt:lpstr>Основные принципы ФГОС ДО:</vt:lpstr>
      <vt:lpstr>Основные принципы ФГОС ДО:</vt:lpstr>
      <vt:lpstr>Основные принципы ФГОС ДО:</vt:lpstr>
      <vt:lpstr>Основные принципы ФГОС ДО:</vt:lpstr>
      <vt:lpstr>Основные принципы ФГОС ДО:</vt:lpstr>
      <vt:lpstr>Основные принципы ФГОС ДО:</vt:lpstr>
      <vt:lpstr>Основные принципы ФГОС ДО:</vt:lpstr>
      <vt:lpstr>Основные принципы ФГОС ДО:</vt:lpstr>
      <vt:lpstr>«Основная миссия ФГОС дошкольного образования – становление и развитие  личности ребенка».  В качестве приоритетной задачи стандарт ставит следующую: «Не столько научить ребенка читать и писать, сколько "приохотить" его к учебе на протяжении всей жизни». А.Г. Асмолов</vt:lpstr>
      <vt:lpstr>Нам, уважаемые коллеги, предстоит ответственная и требующая терпения работа.  От нас зависит, будет ли пребывание в детском саду развитием для наших воспитанников, и станут ли они успешны в будущем.  Желаю вам педагогических успехов  и терпения.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84</cp:revision>
  <dcterms:modified xsi:type="dcterms:W3CDTF">2015-11-10T14:30:39Z</dcterms:modified>
</cp:coreProperties>
</file>