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9" r:id="rId5"/>
    <p:sldId id="260" r:id="rId6"/>
    <p:sldId id="262" r:id="rId7"/>
    <p:sldId id="258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FF"/>
    <a:srgbClr val="6600FF"/>
    <a:srgbClr val="FF6600"/>
    <a:srgbClr val="FF9900"/>
    <a:srgbClr val="009900"/>
    <a:srgbClr val="FF66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1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99C26-C540-47BB-8B67-50DCDDBF05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12781-71D7-4FEB-AE47-68B769D35E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7700F-9B1D-4D98-BC54-94E62519F3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5EFFE-782F-4025-9F56-296AA7DD72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AA18E-C4F1-428C-8953-685D7CAEE0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5B614-4E18-4628-A935-68A0D77099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E3A6F-5297-4E07-A017-E2F6595B50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5E0BC-46C2-4346-BB14-35FB733EBD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CAE04-4248-44BD-B6F1-CAAB48BAE8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B2E1-D454-4FDB-8246-63CE9E5060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E516C-8908-4BF3-8B7C-3CF5FE017D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6D615A-84CA-47D3-BF16-C5E628D36CC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4.png"/><Relationship Id="rId3" Type="http://schemas.openxmlformats.org/officeDocument/2006/relationships/image" Target="../media/image76.png"/><Relationship Id="rId7" Type="http://schemas.openxmlformats.org/officeDocument/2006/relationships/image" Target="../media/image80.jpe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image" Target="../media/image75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62.png"/><Relationship Id="rId5" Type="http://schemas.openxmlformats.org/officeDocument/2006/relationships/image" Target="../media/image78.png"/><Relationship Id="rId15" Type="http://schemas.openxmlformats.org/officeDocument/2006/relationships/image" Target="../media/image86.jpeg"/><Relationship Id="rId10" Type="http://schemas.openxmlformats.org/officeDocument/2006/relationships/image" Target="../media/image52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Relationship Id="rId1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image" Target="../media/image27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18" Type="http://schemas.openxmlformats.org/officeDocument/2006/relationships/image" Target="../media/image59.jpeg"/><Relationship Id="rId3" Type="http://schemas.openxmlformats.org/officeDocument/2006/relationships/image" Target="../media/image46.png"/><Relationship Id="rId7" Type="http://schemas.openxmlformats.org/officeDocument/2006/relationships/image" Target="../media/image49.jpeg"/><Relationship Id="rId12" Type="http://schemas.openxmlformats.org/officeDocument/2006/relationships/image" Target="../media/image53.png"/><Relationship Id="rId17" Type="http://schemas.openxmlformats.org/officeDocument/2006/relationships/image" Target="../media/image58.jpeg"/><Relationship Id="rId2" Type="http://schemas.openxmlformats.org/officeDocument/2006/relationships/image" Target="../media/image45.jpeg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2.jpeg"/><Relationship Id="rId5" Type="http://schemas.openxmlformats.org/officeDocument/2006/relationships/image" Target="../media/image47.jpe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3.png"/><Relationship Id="rId9" Type="http://schemas.openxmlformats.org/officeDocument/2006/relationships/image" Target="../media/image34.png"/><Relationship Id="rId1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2.png"/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12" Type="http://schemas.openxmlformats.org/officeDocument/2006/relationships/image" Target="../media/image4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jpeg"/><Relationship Id="rId15" Type="http://schemas.openxmlformats.org/officeDocument/2006/relationships/image" Target="../media/image74.pn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Relationship Id="rId14" Type="http://schemas.openxmlformats.org/officeDocument/2006/relationships/image" Target="../media/image7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100000">
              <a:srgbClr val="00FF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137672" y="3637300"/>
            <a:ext cx="31686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6600CC"/>
                </a:solidFill>
                <a:latin typeface="Arial Black" pitchFamily="34" charset="0"/>
              </a:rPr>
              <a:t>Работу </a:t>
            </a:r>
          </a:p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6600CC"/>
                </a:solidFill>
                <a:latin typeface="Arial Black" pitchFamily="34" charset="0"/>
              </a:rPr>
              <a:t>выполнила</a:t>
            </a:r>
          </a:p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6600CC"/>
                </a:solidFill>
                <a:latin typeface="Arial Black" pitchFamily="34" charset="0"/>
              </a:rPr>
              <a:t>воспитатель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6600CC"/>
                </a:solidFill>
                <a:latin typeface="Arial Black" pitchFamily="34" charset="0"/>
              </a:rPr>
              <a:t>МБДОУ «Ермаковский детский сад №3» 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6600CC"/>
                </a:solidFill>
                <a:latin typeface="Arial Black" pitchFamily="34" charset="0"/>
              </a:rPr>
              <a:t>Логачёва 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6600CC"/>
                </a:solidFill>
                <a:latin typeface="Arial Black" pitchFamily="34" charset="0"/>
              </a:rPr>
              <a:t>Светлана Ивановна</a:t>
            </a:r>
            <a:endParaRPr lang="ru-RU" b="1" dirty="0">
              <a:solidFill>
                <a:srgbClr val="6600CC"/>
              </a:solidFill>
              <a:latin typeface="Arial Black" pitchFamily="34" charset="0"/>
            </a:endParaRPr>
          </a:p>
        </p:txBody>
      </p:sp>
      <p:pic>
        <p:nvPicPr>
          <p:cNvPr id="9224" name="Picture 8" descr="овощи и фрукты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2476339" cy="2880172"/>
          </a:xfrm>
          <a:prstGeom prst="rect">
            <a:avLst/>
          </a:prstGeom>
          <a:solidFill>
            <a:srgbClr val="0000FF"/>
          </a:solidFill>
          <a:ln w="76200" cmpd="tri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604250" cy="23050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33FF"/>
                    </a:gs>
                    <a:gs pos="100000">
                      <a:srgbClr val="9933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Чудо - фрукты и овощи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FF00"/>
            </a:gs>
            <a:gs pos="100000">
              <a:srgbClr val="00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67691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Молодцы!</a:t>
            </a:r>
          </a:p>
        </p:txBody>
      </p:sp>
      <p:pic>
        <p:nvPicPr>
          <p:cNvPr id="14347" name="Picture 11" descr="Копия Хрюша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59" t="5061" r="24059" b="2084"/>
          <a:stretch>
            <a:fillRect/>
          </a:stretch>
        </p:blipFill>
        <p:spPr bwMode="auto">
          <a:xfrm>
            <a:off x="179388" y="2420938"/>
            <a:ext cx="2951162" cy="3960812"/>
          </a:xfrm>
          <a:prstGeom prst="rect">
            <a:avLst/>
          </a:prstGeom>
          <a:noFill/>
        </p:spPr>
      </p:pic>
      <p:pic>
        <p:nvPicPr>
          <p:cNvPr id="14348" name="Picture 12" descr="Степашка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68" t="3320" r="28453"/>
          <a:stretch>
            <a:fillRect/>
          </a:stretch>
        </p:blipFill>
        <p:spPr bwMode="auto">
          <a:xfrm>
            <a:off x="6516688" y="2492375"/>
            <a:ext cx="2447925" cy="4159250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4284663" y="4076700"/>
            <a:ext cx="2159000" cy="2160588"/>
            <a:chOff x="4284663" y="4076700"/>
            <a:chExt cx="2159000" cy="2160588"/>
          </a:xfrm>
        </p:grpSpPr>
        <p:pic>
          <p:nvPicPr>
            <p:cNvPr id="14350" name="Picture 14" descr="корзинка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663" y="4076700"/>
              <a:ext cx="2159000" cy="2160588"/>
            </a:xfrm>
            <a:prstGeom prst="rect">
              <a:avLst/>
            </a:prstGeom>
            <a:noFill/>
          </p:spPr>
        </p:pic>
        <p:pic>
          <p:nvPicPr>
            <p:cNvPr id="14351" name="Picture 15" descr="капуста1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100" y="4868863"/>
              <a:ext cx="1008063" cy="1008062"/>
            </a:xfrm>
            <a:prstGeom prst="rect">
              <a:avLst/>
            </a:prstGeom>
            <a:noFill/>
          </p:spPr>
        </p:pic>
        <p:pic>
          <p:nvPicPr>
            <p:cNvPr id="14352" name="Picture 16" descr="морковь1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4652963"/>
              <a:ext cx="792163" cy="576262"/>
            </a:xfrm>
            <a:prstGeom prst="rect">
              <a:avLst/>
            </a:prstGeom>
            <a:noFill/>
          </p:spPr>
        </p:pic>
        <p:pic>
          <p:nvPicPr>
            <p:cNvPr id="14353" name="Picture 17" descr="огурец1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4797425"/>
              <a:ext cx="623888" cy="971550"/>
            </a:xfrm>
            <a:prstGeom prst="rect">
              <a:avLst/>
            </a:prstGeom>
            <a:noFill/>
          </p:spPr>
        </p:pic>
        <p:pic>
          <p:nvPicPr>
            <p:cNvPr id="14354" name="Picture 18" descr="картошка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4797425"/>
              <a:ext cx="971550" cy="677863"/>
            </a:xfrm>
            <a:prstGeom prst="rect">
              <a:avLst/>
            </a:prstGeom>
            <a:noFill/>
          </p:spPr>
        </p:pic>
        <p:pic>
          <p:nvPicPr>
            <p:cNvPr id="14363" name="Picture 27" descr="помидор1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725" y="4724400"/>
              <a:ext cx="1116013" cy="892175"/>
            </a:xfrm>
            <a:prstGeom prst="rect">
              <a:avLst/>
            </a:prstGeom>
            <a:noFill/>
          </p:spPr>
        </p:pic>
      </p:grpSp>
      <p:pic>
        <p:nvPicPr>
          <p:cNvPr id="14365" name="Picture 29" descr="слива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1484313"/>
            <a:ext cx="357188" cy="646112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2898917" y="1387625"/>
            <a:ext cx="2232025" cy="2376487"/>
            <a:chOff x="2987675" y="1700213"/>
            <a:chExt cx="2232025" cy="2376487"/>
          </a:xfrm>
        </p:grpSpPr>
        <p:pic>
          <p:nvPicPr>
            <p:cNvPr id="14349" name="Picture 13" descr="ваза 4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15" t="7188" r="4346" b="13100"/>
            <a:stretch>
              <a:fillRect/>
            </a:stretch>
          </p:blipFill>
          <p:spPr bwMode="auto">
            <a:xfrm>
              <a:off x="2987675" y="2492375"/>
              <a:ext cx="2232025" cy="1584325"/>
            </a:xfrm>
            <a:prstGeom prst="rect">
              <a:avLst/>
            </a:prstGeom>
            <a:noFill/>
          </p:spPr>
        </p:pic>
        <p:grpSp>
          <p:nvGrpSpPr>
            <p:cNvPr id="2" name="Группа 1"/>
            <p:cNvGrpSpPr/>
            <p:nvPr/>
          </p:nvGrpSpPr>
          <p:grpSpPr>
            <a:xfrm>
              <a:off x="3044825" y="1700213"/>
              <a:ext cx="2063750" cy="1220787"/>
              <a:chOff x="3044825" y="1700213"/>
              <a:chExt cx="2063750" cy="1220787"/>
            </a:xfrm>
          </p:grpSpPr>
          <p:pic>
            <p:nvPicPr>
              <p:cNvPr id="14364" name="Picture 28" descr="виноград1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44825" y="1860550"/>
                <a:ext cx="1150938" cy="976313"/>
              </a:xfrm>
              <a:prstGeom prst="rect">
                <a:avLst/>
              </a:prstGeom>
              <a:noFill/>
            </p:spPr>
          </p:pic>
          <p:pic>
            <p:nvPicPr>
              <p:cNvPr id="14366" name="Picture 30" descr="апельсин1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08400" y="1773238"/>
                <a:ext cx="576263" cy="568325"/>
              </a:xfrm>
              <a:prstGeom prst="rect">
                <a:avLst/>
              </a:prstGeom>
              <a:noFill/>
            </p:spPr>
          </p:pic>
          <p:pic>
            <p:nvPicPr>
              <p:cNvPr id="14367" name="Picture 31" descr="киви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11638" y="1844675"/>
                <a:ext cx="720725" cy="561975"/>
              </a:xfrm>
              <a:prstGeom prst="rect">
                <a:avLst/>
              </a:prstGeom>
              <a:noFill/>
            </p:spPr>
          </p:pic>
          <p:pic>
            <p:nvPicPr>
              <p:cNvPr id="14368" name="Picture 32" descr="банан1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19475" y="1700213"/>
                <a:ext cx="1008063" cy="587375"/>
              </a:xfrm>
              <a:prstGeom prst="rect">
                <a:avLst/>
              </a:prstGeom>
              <a:noFill/>
            </p:spPr>
          </p:pic>
          <p:pic>
            <p:nvPicPr>
              <p:cNvPr id="14369" name="Picture 33" descr="яблоко1"/>
              <p:cNvPicPr>
                <a:picLocks noChangeAspect="1" noChangeArrowheads="1"/>
              </p:cNvPicPr>
              <p:nvPr/>
            </p:nvPicPr>
            <p:blipFill>
              <a:blip r:embed="rId1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738" y="2205038"/>
                <a:ext cx="720725" cy="715962"/>
              </a:xfrm>
              <a:prstGeom prst="rect">
                <a:avLst/>
              </a:prstGeom>
              <a:noFill/>
            </p:spPr>
          </p:pic>
          <p:pic>
            <p:nvPicPr>
              <p:cNvPr id="14370" name="Picture 34" descr="груша1"/>
              <p:cNvPicPr>
                <a:picLocks noChangeAspect="1" noChangeArrowheads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72000" y="2060575"/>
                <a:ext cx="536575" cy="750888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00"/>
            </a:gs>
            <a:gs pos="50000">
              <a:srgbClr val="99FF33"/>
            </a:gs>
            <a:gs pos="100000">
              <a:srgbClr val="CC99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 rot="5400000">
            <a:off x="4859338" y="2565400"/>
            <a:ext cx="5689600" cy="15113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Осень</a:t>
            </a:r>
          </a:p>
        </p:txBody>
      </p:sp>
      <p:pic>
        <p:nvPicPr>
          <p:cNvPr id="2068" name="Picture 20" descr="осен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4287024" cy="3815829"/>
          </a:xfrm>
          <a:prstGeom prst="rect">
            <a:avLst/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2857496"/>
            <a:ext cx="27146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Ходит осень</a:t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>В нашем парке,</a:t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>Дарит осень</a:t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>Всем подарки:</a:t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>Бусы красные – </a:t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>Рябине,</a:t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>Фартук </a:t>
            </a:r>
            <a:r>
              <a:rPr lang="ru-RU" b="1" dirty="0" err="1" smtClean="0">
                <a:solidFill>
                  <a:schemeClr val="accent3"/>
                </a:solidFill>
              </a:rPr>
              <a:t>розовый</a:t>
            </a:r>
            <a:r>
              <a:rPr lang="ru-RU" b="1" dirty="0" smtClean="0">
                <a:solidFill>
                  <a:schemeClr val="accent3"/>
                </a:solidFill>
              </a:rPr>
              <a:t> –</a:t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>Осине,</a:t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>Зонтик желтый –</a:t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>Тополям,</a:t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>Фрукты осень</a:t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>Дарит нам.</a:t>
            </a:r>
            <a:endParaRPr lang="ru-RU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33"/>
            </a:gs>
            <a:gs pos="100000">
              <a:srgbClr val="CC99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280400" cy="1727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6699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Impact"/>
              </a:rPr>
              <a:t>подарки осени</a:t>
            </a:r>
          </a:p>
        </p:txBody>
      </p:sp>
      <p:pic>
        <p:nvPicPr>
          <p:cNvPr id="3082" name="Picture 10" descr="корзинка с фруктам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031604"/>
            <a:ext cx="2973945" cy="3062537"/>
          </a:xfrm>
          <a:prstGeom prst="rect">
            <a:avLst/>
          </a:prstGeom>
          <a:noFill/>
          <a:ln w="76200" cap="rnd">
            <a:solidFill>
              <a:srgbClr val="009900"/>
            </a:solidFill>
            <a:prstDash val="sysDot"/>
            <a:miter lim="800000"/>
            <a:headEnd/>
            <a:tailEnd/>
          </a:ln>
        </p:spPr>
      </p:pic>
      <p:pic>
        <p:nvPicPr>
          <p:cNvPr id="3083" name="Picture 11" descr="букет осенних листьев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31" y="2996951"/>
            <a:ext cx="3033082" cy="3095873"/>
          </a:xfrm>
          <a:prstGeom prst="rect">
            <a:avLst/>
          </a:prstGeom>
          <a:noFill/>
          <a:ln w="76200" cap="rnd">
            <a:solidFill>
              <a:srgbClr val="009900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100000">
              <a:srgbClr val="CC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дерево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125538"/>
            <a:ext cx="2349500" cy="2663825"/>
          </a:xfrm>
          <a:prstGeom prst="rect">
            <a:avLst/>
          </a:prstGeom>
          <a:noFill/>
        </p:spPr>
      </p:pic>
      <p:pic>
        <p:nvPicPr>
          <p:cNvPr id="7173" name="Picture 5" descr="дерево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4900"/>
            <a:ext cx="2222500" cy="2519363"/>
          </a:xfrm>
          <a:prstGeom prst="rect">
            <a:avLst/>
          </a:prstGeom>
          <a:noFill/>
        </p:spPr>
      </p:pic>
      <p:pic>
        <p:nvPicPr>
          <p:cNvPr id="7175" name="Picture 7" descr="дерево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644900"/>
            <a:ext cx="2605087" cy="2952750"/>
          </a:xfrm>
          <a:prstGeom prst="rect">
            <a:avLst/>
          </a:prstGeom>
          <a:noFill/>
        </p:spPr>
      </p:pic>
      <p:pic>
        <p:nvPicPr>
          <p:cNvPr id="7185" name="Picture 17" descr="яблоко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431800" cy="430212"/>
          </a:xfrm>
          <a:prstGeom prst="rect">
            <a:avLst/>
          </a:prstGeom>
          <a:noFill/>
        </p:spPr>
      </p:pic>
      <p:pic>
        <p:nvPicPr>
          <p:cNvPr id="7186" name="Picture 18" descr="яблоко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941888"/>
            <a:ext cx="430212" cy="428625"/>
          </a:xfrm>
          <a:prstGeom prst="rect">
            <a:avLst/>
          </a:prstGeom>
          <a:noFill/>
        </p:spPr>
      </p:pic>
      <p:pic>
        <p:nvPicPr>
          <p:cNvPr id="7188" name="Picture 20" descr="яблоко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724400"/>
            <a:ext cx="431800" cy="428625"/>
          </a:xfrm>
          <a:prstGeom prst="rect">
            <a:avLst/>
          </a:prstGeom>
          <a:noFill/>
        </p:spPr>
      </p:pic>
      <p:pic>
        <p:nvPicPr>
          <p:cNvPr id="7189" name="Picture 21" descr="яблоко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4724400"/>
            <a:ext cx="431800" cy="430213"/>
          </a:xfrm>
          <a:prstGeom prst="rect">
            <a:avLst/>
          </a:prstGeom>
          <a:noFill/>
        </p:spPr>
      </p:pic>
      <p:pic>
        <p:nvPicPr>
          <p:cNvPr id="7191" name="Picture 23" descr="яблоко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4365625"/>
            <a:ext cx="431800" cy="428625"/>
          </a:xfrm>
          <a:prstGeom prst="rect">
            <a:avLst/>
          </a:prstGeom>
          <a:noFill/>
        </p:spPr>
      </p:pic>
      <p:pic>
        <p:nvPicPr>
          <p:cNvPr id="7193" name="Picture 25" descr="яблоко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3716338"/>
            <a:ext cx="431800" cy="430212"/>
          </a:xfrm>
          <a:prstGeom prst="rect">
            <a:avLst/>
          </a:prstGeom>
          <a:noFill/>
        </p:spPr>
      </p:pic>
      <p:pic>
        <p:nvPicPr>
          <p:cNvPr id="7199" name="Picture 31" descr="груша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1268413"/>
            <a:ext cx="333375" cy="465137"/>
          </a:xfrm>
          <a:prstGeom prst="rect">
            <a:avLst/>
          </a:prstGeom>
          <a:noFill/>
        </p:spPr>
      </p:pic>
      <p:pic>
        <p:nvPicPr>
          <p:cNvPr id="7200" name="Picture 32" descr="груша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1773238"/>
            <a:ext cx="411162" cy="576262"/>
          </a:xfrm>
          <a:prstGeom prst="rect">
            <a:avLst/>
          </a:prstGeom>
          <a:noFill/>
        </p:spPr>
      </p:pic>
      <p:pic>
        <p:nvPicPr>
          <p:cNvPr id="7201" name="Picture 33" descr="груша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349500"/>
            <a:ext cx="360363" cy="504825"/>
          </a:xfrm>
          <a:prstGeom prst="rect">
            <a:avLst/>
          </a:prstGeom>
          <a:noFill/>
        </p:spPr>
      </p:pic>
      <p:pic>
        <p:nvPicPr>
          <p:cNvPr id="7203" name="Picture 35" descr="груша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2205038"/>
            <a:ext cx="361950" cy="504825"/>
          </a:xfrm>
          <a:prstGeom prst="rect">
            <a:avLst/>
          </a:prstGeom>
          <a:noFill/>
        </p:spPr>
      </p:pic>
      <p:pic>
        <p:nvPicPr>
          <p:cNvPr id="7204" name="Picture 36" descr="груша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2349500"/>
            <a:ext cx="382588" cy="534988"/>
          </a:xfrm>
          <a:prstGeom prst="rect">
            <a:avLst/>
          </a:prstGeom>
          <a:noFill/>
        </p:spPr>
      </p:pic>
      <p:pic>
        <p:nvPicPr>
          <p:cNvPr id="7205" name="Picture 37" descr="груша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1844675"/>
            <a:ext cx="384175" cy="536575"/>
          </a:xfrm>
          <a:prstGeom prst="rect">
            <a:avLst/>
          </a:prstGeom>
          <a:noFill/>
        </p:spPr>
      </p:pic>
      <p:pic>
        <p:nvPicPr>
          <p:cNvPr id="7209" name="Picture 41" descr="слива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4652963"/>
            <a:ext cx="200025" cy="360362"/>
          </a:xfrm>
          <a:prstGeom prst="rect">
            <a:avLst/>
          </a:prstGeom>
          <a:noFill/>
        </p:spPr>
      </p:pic>
      <p:pic>
        <p:nvPicPr>
          <p:cNvPr id="7210" name="Picture 42" descr="слива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4724400"/>
            <a:ext cx="201613" cy="361950"/>
          </a:xfrm>
          <a:prstGeom prst="rect">
            <a:avLst/>
          </a:prstGeom>
          <a:noFill/>
        </p:spPr>
      </p:pic>
      <p:pic>
        <p:nvPicPr>
          <p:cNvPr id="7211" name="Picture 43" descr="слива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5229225"/>
            <a:ext cx="198437" cy="358775"/>
          </a:xfrm>
          <a:prstGeom prst="rect">
            <a:avLst/>
          </a:prstGeom>
          <a:noFill/>
        </p:spPr>
      </p:pic>
      <p:pic>
        <p:nvPicPr>
          <p:cNvPr id="7213" name="Picture 45" descr="слива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5084763"/>
            <a:ext cx="200025" cy="360362"/>
          </a:xfrm>
          <a:prstGeom prst="rect">
            <a:avLst/>
          </a:prstGeom>
          <a:noFill/>
        </p:spPr>
      </p:pic>
      <p:pic>
        <p:nvPicPr>
          <p:cNvPr id="7215" name="Picture 47" descr="слива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508500"/>
            <a:ext cx="201612" cy="361950"/>
          </a:xfrm>
          <a:prstGeom prst="rect">
            <a:avLst/>
          </a:prstGeom>
          <a:noFill/>
        </p:spPr>
      </p:pic>
      <p:pic>
        <p:nvPicPr>
          <p:cNvPr id="7217" name="Picture 49" descr="слива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00025" cy="360363"/>
          </a:xfrm>
          <a:prstGeom prst="rect">
            <a:avLst/>
          </a:prstGeom>
          <a:noFill/>
        </p:spPr>
      </p:pic>
      <p:pic>
        <p:nvPicPr>
          <p:cNvPr id="7218" name="Picture 50" descr="слива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3860800"/>
            <a:ext cx="201612" cy="361950"/>
          </a:xfrm>
          <a:prstGeom prst="rect">
            <a:avLst/>
          </a:prstGeom>
          <a:noFill/>
        </p:spPr>
      </p:pic>
      <p:pic>
        <p:nvPicPr>
          <p:cNvPr id="7219" name="Picture 51" descr="слива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4941888"/>
            <a:ext cx="200025" cy="360362"/>
          </a:xfrm>
          <a:prstGeom prst="rect">
            <a:avLst/>
          </a:prstGeom>
          <a:noFill/>
        </p:spPr>
      </p:pic>
      <p:pic>
        <p:nvPicPr>
          <p:cNvPr id="7220" name="Picture 52" descr="слива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149725"/>
            <a:ext cx="200025" cy="360363"/>
          </a:xfrm>
          <a:prstGeom prst="rect">
            <a:avLst/>
          </a:prstGeom>
          <a:noFill/>
        </p:spPr>
      </p:pic>
      <p:pic>
        <p:nvPicPr>
          <p:cNvPr id="7222" name="Picture 54" descr="слива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4149725"/>
            <a:ext cx="200025" cy="360363"/>
          </a:xfrm>
          <a:prstGeom prst="rect">
            <a:avLst/>
          </a:prstGeom>
          <a:noFill/>
        </p:spPr>
      </p:pic>
      <p:pic>
        <p:nvPicPr>
          <p:cNvPr id="7223" name="Picture 55" descr="слива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5373688"/>
            <a:ext cx="198437" cy="358775"/>
          </a:xfrm>
          <a:prstGeom prst="rect">
            <a:avLst/>
          </a:prstGeom>
          <a:noFill/>
        </p:spPr>
      </p:pic>
      <p:pic>
        <p:nvPicPr>
          <p:cNvPr id="7228" name="Picture 60" descr="слива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5300663"/>
            <a:ext cx="198438" cy="358775"/>
          </a:xfrm>
          <a:prstGeom prst="rect">
            <a:avLst/>
          </a:prstGeom>
          <a:noFill/>
        </p:spPr>
      </p:pic>
      <p:pic>
        <p:nvPicPr>
          <p:cNvPr id="7229" name="Picture 61" descr="слива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4581525"/>
            <a:ext cx="198437" cy="358775"/>
          </a:xfrm>
          <a:prstGeom prst="rect">
            <a:avLst/>
          </a:prstGeom>
          <a:noFill/>
        </p:spPr>
      </p:pic>
      <p:sp>
        <p:nvSpPr>
          <p:cNvPr id="7245" name="WordArt 77"/>
          <p:cNvSpPr>
            <a:spLocks noChangeArrowheads="1" noChangeShapeType="1" noTextEdit="1"/>
          </p:cNvSpPr>
          <p:nvPr/>
        </p:nvSpPr>
        <p:spPr bwMode="auto">
          <a:xfrm>
            <a:off x="252413" y="188913"/>
            <a:ext cx="8496300" cy="13684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"/>
                <a:cs typeface="Arial"/>
              </a:rPr>
              <a:t>Что растёт в саду?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219700" y="2133600"/>
            <a:ext cx="3722688" cy="4221163"/>
            <a:chOff x="5219700" y="2133600"/>
            <a:chExt cx="3722688" cy="4221163"/>
          </a:xfrm>
        </p:grpSpPr>
        <p:pic>
          <p:nvPicPr>
            <p:cNvPr id="7174" name="Picture 6" descr="дерево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700" y="2133600"/>
              <a:ext cx="3722688" cy="4221163"/>
            </a:xfrm>
            <a:prstGeom prst="rect">
              <a:avLst/>
            </a:prstGeom>
            <a:noFill/>
          </p:spPr>
        </p:pic>
        <p:pic>
          <p:nvPicPr>
            <p:cNvPr id="7236" name="Picture 68" descr="капуста1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663" y="2987675"/>
              <a:ext cx="1584325" cy="1584325"/>
            </a:xfrm>
            <a:prstGeom prst="rect">
              <a:avLst/>
            </a:prstGeom>
            <a:noFill/>
          </p:spPr>
        </p:pic>
        <p:pic>
          <p:nvPicPr>
            <p:cNvPr id="7238" name="Picture 70" descr="огурец1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600" y="4179888"/>
              <a:ext cx="1441450" cy="925512"/>
            </a:xfrm>
            <a:prstGeom prst="rect">
              <a:avLst/>
            </a:prstGeom>
            <a:noFill/>
          </p:spPr>
        </p:pic>
        <p:pic>
          <p:nvPicPr>
            <p:cNvPr id="7242" name="Picture 74" descr="морковь1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825" y="3582988"/>
              <a:ext cx="1512888" cy="1292225"/>
            </a:xfrm>
            <a:prstGeom prst="rect">
              <a:avLst/>
            </a:prstGeom>
            <a:noFill/>
          </p:spPr>
        </p:pic>
        <p:pic>
          <p:nvPicPr>
            <p:cNvPr id="7243" name="Picture 75" descr="помидор1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763" y="2376488"/>
              <a:ext cx="1296987" cy="1036637"/>
            </a:xfrm>
            <a:prstGeom prst="rect">
              <a:avLst/>
            </a:prstGeom>
            <a:noFill/>
          </p:spPr>
        </p:pic>
        <p:pic>
          <p:nvPicPr>
            <p:cNvPr id="7246" name="Picture 78" descr="картошка"/>
            <p:cNvPicPr>
              <a:picLocks noChangeAspect="1" noChangeArrowheads="1"/>
            </p:cNvPicPr>
            <p:nvPr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63" y="3473450"/>
              <a:ext cx="863600" cy="6048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0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0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1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100000">
              <a:srgbClr val="CC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4" name="Picture 52" descr="грядка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48" t="31778" r="735" b="8031"/>
          <a:stretch>
            <a:fillRect/>
          </a:stretch>
        </p:blipFill>
        <p:spPr bwMode="auto">
          <a:xfrm>
            <a:off x="0" y="2276475"/>
            <a:ext cx="8858250" cy="4176713"/>
          </a:xfrm>
          <a:prstGeom prst="rect">
            <a:avLst/>
          </a:prstGeom>
          <a:noFill/>
        </p:spPr>
      </p:pic>
      <p:pic>
        <p:nvPicPr>
          <p:cNvPr id="8246" name="Picture 54" descr="Копия помидоры кустом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71" r="24190" b="12741"/>
          <a:stretch>
            <a:fillRect/>
          </a:stretch>
        </p:blipFill>
        <p:spPr bwMode="auto">
          <a:xfrm>
            <a:off x="971550" y="2420938"/>
            <a:ext cx="1511300" cy="1728787"/>
          </a:xfrm>
          <a:prstGeom prst="rect">
            <a:avLst/>
          </a:prstGeom>
          <a:noFill/>
        </p:spPr>
      </p:pic>
      <p:pic>
        <p:nvPicPr>
          <p:cNvPr id="8247" name="Picture 55" descr="огурец кустом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2997200"/>
            <a:ext cx="1130300" cy="2160588"/>
          </a:xfrm>
          <a:prstGeom prst="rect">
            <a:avLst/>
          </a:prstGeom>
          <a:noFill/>
        </p:spPr>
      </p:pic>
      <p:pic>
        <p:nvPicPr>
          <p:cNvPr id="8248" name="Picture 56" descr="огурец кустом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2565400"/>
            <a:ext cx="1130300" cy="2160588"/>
          </a:xfrm>
          <a:prstGeom prst="rect">
            <a:avLst/>
          </a:prstGeom>
          <a:noFill/>
        </p:spPr>
      </p:pic>
      <p:pic>
        <p:nvPicPr>
          <p:cNvPr id="8249" name="Picture 57" descr="капуста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284538"/>
            <a:ext cx="1287462" cy="1287462"/>
          </a:xfrm>
          <a:prstGeom prst="rect">
            <a:avLst/>
          </a:prstGeom>
          <a:noFill/>
        </p:spPr>
      </p:pic>
      <p:pic>
        <p:nvPicPr>
          <p:cNvPr id="8250" name="Picture 58" descr="капуста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4076700"/>
            <a:ext cx="1287463" cy="1287463"/>
          </a:xfrm>
          <a:prstGeom prst="rect">
            <a:avLst/>
          </a:prstGeom>
          <a:noFill/>
        </p:spPr>
      </p:pic>
      <p:pic>
        <p:nvPicPr>
          <p:cNvPr id="8252" name="Picture 60" descr="Копия морковь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28"/>
          <a:stretch>
            <a:fillRect/>
          </a:stretch>
        </p:blipFill>
        <p:spPr bwMode="auto">
          <a:xfrm>
            <a:off x="5076825" y="4221163"/>
            <a:ext cx="936625" cy="1079500"/>
          </a:xfrm>
          <a:prstGeom prst="rect">
            <a:avLst/>
          </a:prstGeom>
          <a:noFill/>
        </p:spPr>
      </p:pic>
      <p:pic>
        <p:nvPicPr>
          <p:cNvPr id="8253" name="Picture 61" descr="Копия морковь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28"/>
          <a:stretch>
            <a:fillRect/>
          </a:stretch>
        </p:blipFill>
        <p:spPr bwMode="auto">
          <a:xfrm>
            <a:off x="4500563" y="4508500"/>
            <a:ext cx="936625" cy="1079500"/>
          </a:xfrm>
          <a:prstGeom prst="rect">
            <a:avLst/>
          </a:prstGeom>
          <a:noFill/>
        </p:spPr>
      </p:pic>
      <p:pic>
        <p:nvPicPr>
          <p:cNvPr id="8254" name="Picture 62" descr="Копия морковь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28"/>
          <a:stretch>
            <a:fillRect/>
          </a:stretch>
        </p:blipFill>
        <p:spPr bwMode="auto">
          <a:xfrm>
            <a:off x="6443663" y="4581525"/>
            <a:ext cx="936625" cy="1079500"/>
          </a:xfrm>
          <a:prstGeom prst="rect">
            <a:avLst/>
          </a:prstGeom>
          <a:noFill/>
        </p:spPr>
      </p:pic>
      <p:pic>
        <p:nvPicPr>
          <p:cNvPr id="8255" name="Picture 63" descr="Копия морковь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28"/>
          <a:stretch>
            <a:fillRect/>
          </a:stretch>
        </p:blipFill>
        <p:spPr bwMode="auto">
          <a:xfrm>
            <a:off x="5795963" y="4941888"/>
            <a:ext cx="936625" cy="1079500"/>
          </a:xfrm>
          <a:prstGeom prst="rect">
            <a:avLst/>
          </a:prstGeom>
          <a:noFill/>
        </p:spPr>
      </p:pic>
      <p:sp>
        <p:nvSpPr>
          <p:cNvPr id="8256" name="WordArt 64"/>
          <p:cNvSpPr>
            <a:spLocks noChangeArrowheads="1" noChangeShapeType="1" noTextEdit="1"/>
          </p:cNvSpPr>
          <p:nvPr/>
        </p:nvSpPr>
        <p:spPr bwMode="auto">
          <a:xfrm>
            <a:off x="424701" y="188912"/>
            <a:ext cx="8208962" cy="15144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"/>
                <a:cs typeface="Arial"/>
              </a:rPr>
              <a:t>Что растёт на огороде?</a:t>
            </a:r>
          </a:p>
        </p:txBody>
      </p:sp>
      <p:pic>
        <p:nvPicPr>
          <p:cNvPr id="8263" name="Picture 71" descr="куст картошки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23" r="11122" b="39992"/>
          <a:stretch>
            <a:fillRect/>
          </a:stretch>
        </p:blipFill>
        <p:spPr bwMode="auto">
          <a:xfrm>
            <a:off x="2771775" y="1989138"/>
            <a:ext cx="1139825" cy="1366837"/>
          </a:xfrm>
          <a:prstGeom prst="rect">
            <a:avLst/>
          </a:prstGeom>
          <a:noFill/>
        </p:spPr>
      </p:pic>
      <p:pic>
        <p:nvPicPr>
          <p:cNvPr id="8262" name="Picture 70" descr="куст картошки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23" r="11122" b="39992"/>
          <a:stretch>
            <a:fillRect/>
          </a:stretch>
        </p:blipFill>
        <p:spPr bwMode="auto">
          <a:xfrm>
            <a:off x="2051050" y="1773238"/>
            <a:ext cx="1022350" cy="1225550"/>
          </a:xfrm>
          <a:prstGeom prst="rect">
            <a:avLst/>
          </a:prstGeom>
          <a:noFill/>
        </p:spPr>
      </p:pic>
      <p:pic>
        <p:nvPicPr>
          <p:cNvPr id="8264" name="Picture 72" descr="куст картошки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2205038"/>
            <a:ext cx="1141413" cy="1368425"/>
          </a:xfrm>
          <a:prstGeom prst="rect">
            <a:avLst/>
          </a:prstGeom>
          <a:noFill/>
        </p:spPr>
      </p:pic>
      <p:pic>
        <p:nvPicPr>
          <p:cNvPr id="8245" name="Picture 53" descr="Копия помидоры кустом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71" r="24190" b="12741"/>
          <a:stretch>
            <a:fillRect/>
          </a:stretch>
        </p:blipFill>
        <p:spPr bwMode="auto">
          <a:xfrm>
            <a:off x="2268538" y="2924175"/>
            <a:ext cx="1511300" cy="172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00"/>
            </a:gs>
            <a:gs pos="50000">
              <a:srgbClr val="00FFFF"/>
            </a:gs>
            <a:gs pos="100000">
              <a:srgbClr val="FF99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ящик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8375" y="4221163"/>
            <a:ext cx="3095625" cy="2322512"/>
          </a:xfrm>
          <a:prstGeom prst="rect">
            <a:avLst/>
          </a:prstGeom>
          <a:noFill/>
        </p:spPr>
      </p:pic>
      <p:pic>
        <p:nvPicPr>
          <p:cNvPr id="11362" name="Picture 98" descr="картошка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2492375"/>
            <a:ext cx="719137" cy="504825"/>
          </a:xfrm>
          <a:prstGeom prst="rect">
            <a:avLst/>
          </a:prstGeom>
          <a:noFill/>
        </p:spPr>
      </p:pic>
      <p:pic>
        <p:nvPicPr>
          <p:cNvPr id="11363" name="Picture 99" descr="картошка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2708275"/>
            <a:ext cx="719137" cy="504825"/>
          </a:xfrm>
          <a:prstGeom prst="rect">
            <a:avLst/>
          </a:prstGeom>
          <a:noFill/>
        </p:spPr>
      </p:pic>
      <p:pic>
        <p:nvPicPr>
          <p:cNvPr id="11364" name="Picture 100" descr="картошка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2924175"/>
            <a:ext cx="719137" cy="504825"/>
          </a:xfrm>
          <a:prstGeom prst="rect">
            <a:avLst/>
          </a:prstGeom>
          <a:noFill/>
        </p:spPr>
      </p:pic>
      <p:pic>
        <p:nvPicPr>
          <p:cNvPr id="11274" name="Picture 10" descr="мешок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573463"/>
            <a:ext cx="2062162" cy="2795587"/>
          </a:xfrm>
          <a:prstGeom prst="rect">
            <a:avLst/>
          </a:prstGeom>
          <a:noFill/>
        </p:spPr>
      </p:pic>
      <p:pic>
        <p:nvPicPr>
          <p:cNvPr id="11276" name="Picture 12" descr="банка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1664" y="3773487"/>
            <a:ext cx="1697038" cy="2520950"/>
          </a:xfrm>
          <a:prstGeom prst="rect">
            <a:avLst/>
          </a:prstGeom>
          <a:noFill/>
        </p:spPr>
      </p:pic>
      <p:pic>
        <p:nvPicPr>
          <p:cNvPr id="11277" name="Picture 13" descr="ведро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4076700"/>
            <a:ext cx="2263775" cy="2330450"/>
          </a:xfrm>
          <a:prstGeom prst="rect">
            <a:avLst/>
          </a:prstGeom>
          <a:noFill/>
        </p:spPr>
      </p:pic>
      <p:pic>
        <p:nvPicPr>
          <p:cNvPr id="11279" name="Picture 15" descr="огурец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412875"/>
            <a:ext cx="936625" cy="601663"/>
          </a:xfrm>
          <a:prstGeom prst="rect">
            <a:avLst/>
          </a:prstGeom>
          <a:noFill/>
        </p:spPr>
      </p:pic>
      <p:pic>
        <p:nvPicPr>
          <p:cNvPr id="11280" name="Picture 16" descr="помидор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44" r="8272" b="10345"/>
          <a:stretch>
            <a:fillRect/>
          </a:stretch>
        </p:blipFill>
        <p:spPr bwMode="auto">
          <a:xfrm>
            <a:off x="3563938" y="1412875"/>
            <a:ext cx="649287" cy="619125"/>
          </a:xfrm>
          <a:prstGeom prst="rect">
            <a:avLst/>
          </a:prstGeom>
          <a:noFill/>
        </p:spPr>
      </p:pic>
      <p:pic>
        <p:nvPicPr>
          <p:cNvPr id="11289" name="Picture 25" descr="картошка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133600"/>
            <a:ext cx="719138" cy="504825"/>
          </a:xfrm>
          <a:prstGeom prst="rect">
            <a:avLst/>
          </a:prstGeom>
          <a:noFill/>
        </p:spPr>
      </p:pic>
      <p:pic>
        <p:nvPicPr>
          <p:cNvPr id="11306" name="Picture 42" descr="морковь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67" t="23483" b="18065"/>
          <a:stretch>
            <a:fillRect/>
          </a:stretch>
        </p:blipFill>
        <p:spPr bwMode="auto">
          <a:xfrm>
            <a:off x="6227763" y="1341438"/>
            <a:ext cx="1150937" cy="719137"/>
          </a:xfrm>
          <a:prstGeom prst="rect">
            <a:avLst/>
          </a:prstGeom>
          <a:noFill/>
        </p:spPr>
      </p:pic>
      <p:pic>
        <p:nvPicPr>
          <p:cNvPr id="11343" name="Picture 79" descr="морковь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67" t="23483" b="18065"/>
          <a:stretch>
            <a:fillRect/>
          </a:stretch>
        </p:blipFill>
        <p:spPr bwMode="auto">
          <a:xfrm>
            <a:off x="6443663" y="1557338"/>
            <a:ext cx="1150937" cy="719137"/>
          </a:xfrm>
          <a:prstGeom prst="rect">
            <a:avLst/>
          </a:prstGeom>
          <a:noFill/>
        </p:spPr>
      </p:pic>
      <p:pic>
        <p:nvPicPr>
          <p:cNvPr id="11344" name="Picture 80" descr="морковь1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1773238"/>
            <a:ext cx="1150937" cy="719137"/>
          </a:xfrm>
          <a:prstGeom prst="rect">
            <a:avLst/>
          </a:prstGeom>
          <a:noFill/>
        </p:spPr>
      </p:pic>
      <p:pic>
        <p:nvPicPr>
          <p:cNvPr id="11345" name="Picture 81" descr="морковь1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1989138"/>
            <a:ext cx="1150937" cy="719137"/>
          </a:xfrm>
          <a:prstGeom prst="rect">
            <a:avLst/>
          </a:prstGeom>
          <a:noFill/>
        </p:spPr>
      </p:pic>
      <p:pic>
        <p:nvPicPr>
          <p:cNvPr id="11346" name="Picture 82" descr="морковь1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1363" y="2205038"/>
            <a:ext cx="1150937" cy="719137"/>
          </a:xfrm>
          <a:prstGeom prst="rect">
            <a:avLst/>
          </a:prstGeom>
          <a:noFill/>
        </p:spPr>
      </p:pic>
      <p:pic>
        <p:nvPicPr>
          <p:cNvPr id="11347" name="Picture 83" descr="морковь1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7263" y="2420938"/>
            <a:ext cx="1150937" cy="719137"/>
          </a:xfrm>
          <a:prstGeom prst="rect">
            <a:avLst/>
          </a:prstGeom>
          <a:noFill/>
        </p:spPr>
      </p:pic>
      <p:pic>
        <p:nvPicPr>
          <p:cNvPr id="11348" name="Picture 84" descr="морковь1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2636838"/>
            <a:ext cx="1150938" cy="719137"/>
          </a:xfrm>
          <a:prstGeom prst="rect">
            <a:avLst/>
          </a:prstGeom>
          <a:noFill/>
        </p:spPr>
      </p:pic>
      <p:pic>
        <p:nvPicPr>
          <p:cNvPr id="11349" name="Picture 85" descr="морковь1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9063" y="2852738"/>
            <a:ext cx="1150937" cy="719137"/>
          </a:xfrm>
          <a:prstGeom prst="rect">
            <a:avLst/>
          </a:prstGeom>
          <a:noFill/>
        </p:spPr>
      </p:pic>
      <p:pic>
        <p:nvPicPr>
          <p:cNvPr id="11359" name="Picture 95" descr="картошка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719138" cy="504825"/>
          </a:xfrm>
          <a:prstGeom prst="rect">
            <a:avLst/>
          </a:prstGeom>
          <a:noFill/>
        </p:spPr>
      </p:pic>
      <p:pic>
        <p:nvPicPr>
          <p:cNvPr id="11360" name="Picture 96" descr="картошка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844675"/>
            <a:ext cx="792162" cy="555625"/>
          </a:xfrm>
          <a:prstGeom prst="rect">
            <a:avLst/>
          </a:prstGeom>
          <a:noFill/>
        </p:spPr>
      </p:pic>
      <p:pic>
        <p:nvPicPr>
          <p:cNvPr id="11365" name="Picture 101" descr="картошка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3357563"/>
            <a:ext cx="719137" cy="504825"/>
          </a:xfrm>
          <a:prstGeom prst="rect">
            <a:avLst/>
          </a:prstGeom>
          <a:noFill/>
        </p:spPr>
      </p:pic>
      <p:pic>
        <p:nvPicPr>
          <p:cNvPr id="11366" name="Picture 102" descr="картошка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3213100"/>
            <a:ext cx="719137" cy="504825"/>
          </a:xfrm>
          <a:prstGeom prst="rect">
            <a:avLst/>
          </a:prstGeom>
          <a:noFill/>
        </p:spPr>
      </p:pic>
      <p:pic>
        <p:nvPicPr>
          <p:cNvPr id="11367" name="Picture 103" descr="картошка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141663"/>
            <a:ext cx="719137" cy="504825"/>
          </a:xfrm>
          <a:prstGeom prst="rect">
            <a:avLst/>
          </a:prstGeom>
          <a:noFill/>
        </p:spPr>
      </p:pic>
      <p:pic>
        <p:nvPicPr>
          <p:cNvPr id="11368" name="Picture 104" descr="картошка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357563"/>
            <a:ext cx="719137" cy="504825"/>
          </a:xfrm>
          <a:prstGeom prst="rect">
            <a:avLst/>
          </a:prstGeom>
          <a:noFill/>
        </p:spPr>
      </p:pic>
      <p:pic>
        <p:nvPicPr>
          <p:cNvPr id="11361" name="Picture 97" descr="картошка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719138" cy="504825"/>
          </a:xfrm>
          <a:prstGeom prst="rect">
            <a:avLst/>
          </a:prstGeom>
          <a:noFill/>
        </p:spPr>
      </p:pic>
      <p:pic>
        <p:nvPicPr>
          <p:cNvPr id="11372" name="Picture 108" descr="помидор1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1628775"/>
            <a:ext cx="649287" cy="619125"/>
          </a:xfrm>
          <a:prstGeom prst="rect">
            <a:avLst/>
          </a:prstGeom>
          <a:noFill/>
        </p:spPr>
      </p:pic>
      <p:pic>
        <p:nvPicPr>
          <p:cNvPr id="11373" name="Picture 109" descr="помидор1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1844675"/>
            <a:ext cx="649287" cy="619125"/>
          </a:xfrm>
          <a:prstGeom prst="rect">
            <a:avLst/>
          </a:prstGeom>
          <a:noFill/>
        </p:spPr>
      </p:pic>
      <p:pic>
        <p:nvPicPr>
          <p:cNvPr id="11375" name="Picture 111" descr="помидор1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2276475"/>
            <a:ext cx="649287" cy="619125"/>
          </a:xfrm>
          <a:prstGeom prst="rect">
            <a:avLst/>
          </a:prstGeom>
          <a:noFill/>
        </p:spPr>
      </p:pic>
      <p:pic>
        <p:nvPicPr>
          <p:cNvPr id="11379" name="Picture 115" descr="огурец1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936625" cy="601663"/>
          </a:xfrm>
          <a:prstGeom prst="rect">
            <a:avLst/>
          </a:prstGeom>
          <a:noFill/>
        </p:spPr>
      </p:pic>
      <p:pic>
        <p:nvPicPr>
          <p:cNvPr id="11380" name="Picture 116" descr="огурец1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844675"/>
            <a:ext cx="936625" cy="601663"/>
          </a:xfrm>
          <a:prstGeom prst="rect">
            <a:avLst/>
          </a:prstGeom>
          <a:noFill/>
        </p:spPr>
      </p:pic>
      <p:pic>
        <p:nvPicPr>
          <p:cNvPr id="11381" name="Picture 117" descr="огурец1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2060575"/>
            <a:ext cx="936625" cy="601663"/>
          </a:xfrm>
          <a:prstGeom prst="rect">
            <a:avLst/>
          </a:prstGeom>
          <a:noFill/>
        </p:spPr>
      </p:pic>
      <p:pic>
        <p:nvPicPr>
          <p:cNvPr id="11382" name="Picture 118" descr="огурец1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2276475"/>
            <a:ext cx="936625" cy="601663"/>
          </a:xfrm>
          <a:prstGeom prst="rect">
            <a:avLst/>
          </a:prstGeom>
          <a:noFill/>
        </p:spPr>
      </p:pic>
      <p:pic>
        <p:nvPicPr>
          <p:cNvPr id="11374" name="Picture 110" descr="помидор1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2060575"/>
            <a:ext cx="649287" cy="619125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4643438" y="4724400"/>
            <a:ext cx="1154112" cy="1154113"/>
            <a:chOff x="4643438" y="4724400"/>
            <a:chExt cx="1154112" cy="1154113"/>
          </a:xfrm>
        </p:grpSpPr>
        <p:pic>
          <p:nvPicPr>
            <p:cNvPr id="11378" name="Picture 114" descr="огурец1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941888"/>
              <a:ext cx="601662" cy="936625"/>
            </a:xfrm>
            <a:prstGeom prst="rect">
              <a:avLst/>
            </a:prstGeom>
            <a:noFill/>
          </p:spPr>
        </p:pic>
        <p:pic>
          <p:nvPicPr>
            <p:cNvPr id="11369" name="Picture 105" descr="помидор1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463" y="4868863"/>
              <a:ext cx="649287" cy="619125"/>
            </a:xfrm>
            <a:prstGeom prst="rect">
              <a:avLst/>
            </a:prstGeom>
            <a:noFill/>
          </p:spPr>
        </p:pic>
        <p:pic>
          <p:nvPicPr>
            <p:cNvPr id="11371" name="Picture 107" descr="помидор1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263" y="4724400"/>
              <a:ext cx="649287" cy="619125"/>
            </a:xfrm>
            <a:prstGeom prst="rect">
              <a:avLst/>
            </a:prstGeom>
            <a:noFill/>
          </p:spPr>
        </p:pic>
        <p:pic>
          <p:nvPicPr>
            <p:cNvPr id="11376" name="Picture 112" descr="огурец1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463" y="5084763"/>
              <a:ext cx="936625" cy="601662"/>
            </a:xfrm>
            <a:prstGeom prst="rect">
              <a:avLst/>
            </a:prstGeom>
            <a:noFill/>
          </p:spPr>
        </p:pic>
        <p:pic>
          <p:nvPicPr>
            <p:cNvPr id="11377" name="Picture 113" descr="огурец1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00" y="4724400"/>
              <a:ext cx="936625" cy="601663"/>
            </a:xfrm>
            <a:prstGeom prst="rect">
              <a:avLst/>
            </a:prstGeom>
            <a:noFill/>
          </p:spPr>
        </p:pic>
        <p:pic>
          <p:nvPicPr>
            <p:cNvPr id="11370" name="Picture 106" descr="помидор1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5013325"/>
              <a:ext cx="649288" cy="619125"/>
            </a:xfrm>
            <a:prstGeom prst="rect">
              <a:avLst/>
            </a:prstGeom>
            <a:noFill/>
          </p:spPr>
        </p:pic>
      </p:grpSp>
      <p:pic>
        <p:nvPicPr>
          <p:cNvPr id="11383" name="Picture 119" descr="морковь1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4221163"/>
            <a:ext cx="1150937" cy="739775"/>
          </a:xfrm>
          <a:prstGeom prst="rect">
            <a:avLst/>
          </a:prstGeom>
          <a:noFill/>
        </p:spPr>
      </p:pic>
      <p:pic>
        <p:nvPicPr>
          <p:cNvPr id="11384" name="Picture 120" descr="морковь1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581525"/>
            <a:ext cx="1150937" cy="739775"/>
          </a:xfrm>
          <a:prstGeom prst="rect">
            <a:avLst/>
          </a:prstGeom>
          <a:noFill/>
        </p:spPr>
      </p:pic>
      <p:pic>
        <p:nvPicPr>
          <p:cNvPr id="11385" name="Picture 121" descr="морковь1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581525"/>
            <a:ext cx="1150938" cy="739775"/>
          </a:xfrm>
          <a:prstGeom prst="rect">
            <a:avLst/>
          </a:prstGeom>
          <a:noFill/>
        </p:spPr>
      </p:pic>
      <p:pic>
        <p:nvPicPr>
          <p:cNvPr id="11386" name="Picture 122" descr="морковь1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365625"/>
            <a:ext cx="1150937" cy="739775"/>
          </a:xfrm>
          <a:prstGeom prst="rect">
            <a:avLst/>
          </a:prstGeom>
          <a:noFill/>
        </p:spPr>
      </p:pic>
      <p:pic>
        <p:nvPicPr>
          <p:cNvPr id="11390" name="Picture 126" descr="Копия квашеная капуста1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2565400"/>
            <a:ext cx="1728787" cy="1295400"/>
          </a:xfrm>
          <a:prstGeom prst="rect">
            <a:avLst/>
          </a:prstGeom>
          <a:noFill/>
        </p:spPr>
      </p:pic>
      <p:pic>
        <p:nvPicPr>
          <p:cNvPr id="11391" name="Picture 127" descr="капуста1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1341438"/>
            <a:ext cx="1295400" cy="1295400"/>
          </a:xfrm>
          <a:prstGeom prst="rect">
            <a:avLst/>
          </a:prstGeom>
          <a:noFill/>
        </p:spPr>
      </p:pic>
      <p:pic>
        <p:nvPicPr>
          <p:cNvPr id="11392" name="Picture 128" descr="Копия квашеная капуста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4221163"/>
            <a:ext cx="2305050" cy="898525"/>
          </a:xfrm>
          <a:prstGeom prst="rect">
            <a:avLst/>
          </a:prstGeom>
          <a:noFill/>
        </p:spPr>
      </p:pic>
      <p:sp>
        <p:nvSpPr>
          <p:cNvPr id="11393" name="WordArt 129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8135938" cy="15843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Impact"/>
              </a:rPr>
              <a:t>Игра «Уберём урожай»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 -0.03237 C -0.00452 -0.04301 -0.01806 -0.04555 -0.03212 -0.04717 C -0.04913 -0.04648 -0.06597 -0.04624 -0.08299 -0.04509 C -0.10052 -0.0437 -0.10452 -0.00093 -0.11476 0.01202 C -0.11806 0.11699 -0.11632 0.04439 -0.11632 0.22983 " pathEditMode="relative" rAng="0" ptsTypes="ffffA">
                                      <p:cBhvr>
                                        <p:cTn id="11" dur="1000" fill="hold"/>
                                        <p:tgtEl>
                                          <p:spTgt spid="11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77457E-6 C -0.0106 0.00069 -0.02119 0.00116 -0.03178 0.00208 C -0.03751 0.00254 -0.04341 0.00254 -0.04914 0.00416 C -0.05765 0.00671 -0.06563 0.03422 -0.07136 0.04231 C -0.07657 0.08347 -0.07206 0.12416 -0.06824 0.16486 C -0.06598 0.23029 -0.06667 0.19584 -0.06667 0.26844 " pathEditMode="relative" ptsTypes="fffffA">
                                      <p:cBhvr>
                                        <p:cTn id="14" dur="1000" fill="hold"/>
                                        <p:tgtEl>
                                          <p:spTgt spid="11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3.06358E-6 C -0.01181 0.00161 -0.02327 0.00439 -0.0349 0.00624 C -0.04619 0.01618 -0.05365 0.04855 -0.05869 0.06543 C -0.05747 0.16508 -0.05556 0.25294 -0.05556 0.35306 " pathEditMode="relative" ptsTypes="fffA">
                                      <p:cBhvr>
                                        <p:cTn id="17" dur="1000" fill="hold"/>
                                        <p:tgtEl>
                                          <p:spTgt spid="11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11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11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11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2000"/>
                                        <p:tgtEl>
                                          <p:spTgt spid="11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1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11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1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21965E-6 L 0.03941 0.47191 " pathEditMode="relative" ptsTypes="AA">
                                      <p:cBhvr>
                                        <p:cTn id="61" dur="1000" fill="hold"/>
                                        <p:tgtEl>
                                          <p:spTgt spid="11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5.66474E-6 L -0.07084 0.4719 " pathEditMode="relative" ptsTypes="AA">
                                      <p:cBhvr>
                                        <p:cTn id="64" dur="1000" fill="hold"/>
                                        <p:tgtEl>
                                          <p:spTgt spid="11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185E-6 L 0.11024 0.47191 " pathEditMode="relative" ptsTypes="AA">
                                      <p:cBhvr>
                                        <p:cTn id="67" dur="1000" fill="hold"/>
                                        <p:tgtEl>
                                          <p:spTgt spid="11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87283E-6 L -0.10243 0.41942 " pathEditMode="relative" ptsTypes="AA">
                                      <p:cBhvr>
                                        <p:cTn id="70" dur="1000" fill="hold"/>
                                        <p:tgtEl>
                                          <p:spTgt spid="11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11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1000"/>
                                        <p:tgtEl>
                                          <p:spTgt spid="11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1000"/>
                                        <p:tgtEl>
                                          <p:spTgt spid="11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5896E-6 L -0.10225 0.27259 " pathEditMode="relative" ptsTypes="AA">
                                      <p:cBhvr>
                                        <p:cTn id="93" dur="1000" fill="hold"/>
                                        <p:tgtEl>
                                          <p:spTgt spid="11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1064 L -0.03142 0.29387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1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-0.03125 0.30427 " pathEditMode="relative" ptsTypes="AA">
                                      <p:cBhvr>
                                        <p:cTn id="99" dur="1000" fill="hold"/>
                                        <p:tgtEl>
                                          <p:spTgt spid="11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2428E-6 L -0.04722 0.33572 " pathEditMode="relative" ptsTypes="AA">
                                      <p:cBhvr>
                                        <p:cTn id="102" dur="1000" fill="hold"/>
                                        <p:tgtEl>
                                          <p:spTgt spid="11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1000"/>
                                        <p:tgtEl>
                                          <p:spTgt spid="11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1000"/>
                                        <p:tgtEl>
                                          <p:spTgt spid="11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1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1000"/>
                                        <p:tgtEl>
                                          <p:spTgt spid="1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1000"/>
                                        <p:tgtEl>
                                          <p:spTgt spid="1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1000"/>
                                        <p:tgtEl>
                                          <p:spTgt spid="1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1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33"/>
            </a:gs>
            <a:gs pos="50000">
              <a:srgbClr val="00FFFF"/>
            </a:gs>
            <a:gs pos="100000">
              <a:srgbClr val="FF99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9" name="Picture 45" descr="банан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5157788"/>
            <a:ext cx="1368425" cy="796925"/>
          </a:xfrm>
          <a:prstGeom prst="rect">
            <a:avLst/>
          </a:prstGeom>
          <a:noFill/>
        </p:spPr>
      </p:pic>
      <p:pic>
        <p:nvPicPr>
          <p:cNvPr id="6188" name="Picture 44" descr="картош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947" r="33481" b="14105"/>
          <a:stretch>
            <a:fillRect/>
          </a:stretch>
        </p:blipFill>
        <p:spPr bwMode="auto">
          <a:xfrm>
            <a:off x="3995738" y="5516563"/>
            <a:ext cx="719137" cy="504825"/>
          </a:xfrm>
          <a:prstGeom prst="rect">
            <a:avLst/>
          </a:prstGeom>
          <a:noFill/>
        </p:spPr>
      </p:pic>
      <p:pic>
        <p:nvPicPr>
          <p:cNvPr id="6160" name="Picture 16" descr="капуста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63" b="4137"/>
          <a:stretch>
            <a:fillRect/>
          </a:stretch>
        </p:blipFill>
        <p:spPr bwMode="auto">
          <a:xfrm>
            <a:off x="3419475" y="4797425"/>
            <a:ext cx="1584325" cy="1385888"/>
          </a:xfrm>
          <a:prstGeom prst="rect">
            <a:avLst/>
          </a:prstGeom>
          <a:noFill/>
        </p:spPr>
      </p:pic>
      <p:pic>
        <p:nvPicPr>
          <p:cNvPr id="6184" name="Picture 40" descr="банан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4941888"/>
            <a:ext cx="1582737" cy="922337"/>
          </a:xfrm>
          <a:prstGeom prst="rect">
            <a:avLst/>
          </a:prstGeom>
          <a:noFill/>
        </p:spPr>
      </p:pic>
      <p:pic>
        <p:nvPicPr>
          <p:cNvPr id="6186" name="Picture 42" descr="киви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4581525"/>
            <a:ext cx="936625" cy="730250"/>
          </a:xfrm>
          <a:prstGeom prst="rect">
            <a:avLst/>
          </a:prstGeom>
          <a:noFill/>
        </p:spPr>
      </p:pic>
      <p:pic>
        <p:nvPicPr>
          <p:cNvPr id="6161" name="Picture 17" descr="помидор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02" r="16597" b="10512"/>
          <a:stretch>
            <a:fillRect/>
          </a:stretch>
        </p:blipFill>
        <p:spPr bwMode="auto">
          <a:xfrm>
            <a:off x="3779838" y="4508500"/>
            <a:ext cx="1008062" cy="1081088"/>
          </a:xfrm>
          <a:prstGeom prst="rect">
            <a:avLst/>
          </a:prstGeom>
          <a:noFill/>
        </p:spPr>
      </p:pic>
      <p:pic>
        <p:nvPicPr>
          <p:cNvPr id="6166" name="Picture 22" descr="груша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3644900"/>
            <a:ext cx="690563" cy="966788"/>
          </a:xfrm>
          <a:prstGeom prst="rect">
            <a:avLst/>
          </a:prstGeom>
          <a:noFill/>
        </p:spPr>
      </p:pic>
      <p:pic>
        <p:nvPicPr>
          <p:cNvPr id="6159" name="Picture 15" descr="морковь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00" t="23788" b="17653"/>
          <a:stretch>
            <a:fillRect/>
          </a:stretch>
        </p:blipFill>
        <p:spPr bwMode="auto">
          <a:xfrm>
            <a:off x="3635375" y="4724400"/>
            <a:ext cx="1295400" cy="863600"/>
          </a:xfrm>
          <a:prstGeom prst="rect">
            <a:avLst/>
          </a:prstGeom>
          <a:noFill/>
        </p:spPr>
      </p:pic>
      <p:pic>
        <p:nvPicPr>
          <p:cNvPr id="6179" name="Picture 35" descr="лимон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3716338"/>
            <a:ext cx="949325" cy="677862"/>
          </a:xfrm>
          <a:prstGeom prst="rect">
            <a:avLst/>
          </a:prstGeom>
          <a:noFill/>
        </p:spPr>
      </p:pic>
      <p:pic>
        <p:nvPicPr>
          <p:cNvPr id="6167" name="Picture 23" descr="слива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4437063"/>
            <a:ext cx="357188" cy="646112"/>
          </a:xfrm>
          <a:prstGeom prst="rect">
            <a:avLst/>
          </a:prstGeom>
          <a:noFill/>
        </p:spPr>
      </p:pic>
      <p:pic>
        <p:nvPicPr>
          <p:cNvPr id="6165" name="Picture 21" descr="яблоко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3789363"/>
            <a:ext cx="863600" cy="857250"/>
          </a:xfrm>
          <a:prstGeom prst="rect">
            <a:avLst/>
          </a:prstGeom>
          <a:noFill/>
        </p:spPr>
      </p:pic>
      <p:pic>
        <p:nvPicPr>
          <p:cNvPr id="6183" name="Picture 39" descr="апельсин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3644900"/>
            <a:ext cx="936625" cy="925513"/>
          </a:xfrm>
          <a:prstGeom prst="rect">
            <a:avLst/>
          </a:prstGeom>
          <a:noFill/>
        </p:spPr>
      </p:pic>
      <p:pic>
        <p:nvPicPr>
          <p:cNvPr id="6187" name="Picture 43" descr="виноград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4508500"/>
            <a:ext cx="1220788" cy="1439863"/>
          </a:xfrm>
          <a:prstGeom prst="rect">
            <a:avLst/>
          </a:prstGeom>
          <a:noFill/>
        </p:spPr>
      </p:pic>
      <p:pic>
        <p:nvPicPr>
          <p:cNvPr id="6157" name="Picture 13" descr="картошка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066" r="26419" b="17110"/>
          <a:stretch>
            <a:fillRect/>
          </a:stretch>
        </p:blipFill>
        <p:spPr bwMode="auto">
          <a:xfrm>
            <a:off x="3779838" y="5300663"/>
            <a:ext cx="1008062" cy="504825"/>
          </a:xfrm>
          <a:prstGeom prst="rect">
            <a:avLst/>
          </a:prstGeom>
          <a:noFill/>
        </p:spPr>
      </p:pic>
      <p:pic>
        <p:nvPicPr>
          <p:cNvPr id="6158" name="Picture 14" descr="огурец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5229225"/>
            <a:ext cx="1439862" cy="923925"/>
          </a:xfrm>
          <a:prstGeom prst="rect">
            <a:avLst/>
          </a:prstGeom>
          <a:noFill/>
        </p:spPr>
      </p:pic>
      <p:pic>
        <p:nvPicPr>
          <p:cNvPr id="6163" name="Picture 19" descr="заяц1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663" y="1268413"/>
            <a:ext cx="3609975" cy="5329237"/>
          </a:xfrm>
          <a:prstGeom prst="rect">
            <a:avLst/>
          </a:prstGeom>
          <a:noFill/>
        </p:spPr>
      </p:pic>
      <p:pic>
        <p:nvPicPr>
          <p:cNvPr id="6164" name="Picture 20" descr="мешок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94" r="25883"/>
          <a:stretch>
            <a:fillRect/>
          </a:stretch>
        </p:blipFill>
        <p:spPr bwMode="auto">
          <a:xfrm>
            <a:off x="3348038" y="3429000"/>
            <a:ext cx="1943100" cy="3167063"/>
          </a:xfrm>
          <a:prstGeom prst="rect">
            <a:avLst/>
          </a:prstGeom>
          <a:noFill/>
        </p:spPr>
      </p:pic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8278813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Impact"/>
              </a:rPr>
              <a:t>Игра "Назови овощи и фрукты"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1.70213E-6 L -0.0394 -0.49306 " pathEditMode="relative" ptsTypes="AA">
                                      <p:cBhvr>
                                        <p:cTn id="11" dur="2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48555E-6 L 0.05504 -0.440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0407E-6 L 0.21267 -0.34621 " pathEditMode="relative" ptsTypes="AA">
                                      <p:cBhvr>
                                        <p:cTn id="19" dur="2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5.50416E-6 L 0.33074 -0.33581 " pathEditMode="relative" ptsTypes="AA">
                                      <p:cBhvr>
                                        <p:cTn id="23" dur="2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3468 L 0.4507 -0.3324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-6.89177E-6 C 0.00051 -0.02082 0.00104 -0.0414 0.00138 -0.06222 C 0.00242 -0.12674 0.0019 -0.19127 0.00399 -0.25579 C 0.00503 -0.28886 0.00312 -0.34182 0.01336 -0.37304 C 0.01944 -0.39177 0.02916 -0.40727 0.03871 -0.42276 C 0.04392 -0.43109 0.04826 -0.44427 0.05607 -0.44751 C 0.06458 -0.45977 0.0776 -0.46277 0.0894 -0.46532 C 0.11197 -0.47017 0.12847 -0.47064 0.15208 -0.47064 " pathEditMode="relative" ptsTypes="fffffffA">
                                      <p:cBhvr>
                                        <p:cTn id="31" dur="2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35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5319E-6 C 0.00834 -0.03192 -0.00243 -0.07355 0.00938 -0.10477 C 0.01042 -0.1117 0.01164 -0.11772 0.01338 -0.12442 C 0.01615 -0.19612 0.01164 -0.17114 0.01737 -0.20074 C 0.01789 -0.21508 0.01546 -0.24098 0.02275 -0.25578 C 0.02605 -0.27267 0.03282 -0.29047 0.04411 -0.30019 C 0.04966 -0.31175 0.05869 -0.31846 0.06667 -0.32678 C 0.07067 -0.33095 0.07397 -0.33627 0.07865 -0.33927 C 0.09081 -0.34737 0.0724 -0.33256 0.08803 -0.34459 C 0.10799 -0.35985 0.12779 -0.37142 0.1507 -0.37674 C 0.15713 -0.37674 0.30591 -0.37581 0.3507 -0.37304 C 0.3599 -0.37234 0.3731 -0.36795 0.38143 -0.3624 C 0.38595 -0.35939 0.38716 -0.35546 0.39202 -0.35361 C 0.39654 -0.34945 0.40157 -0.34343 0.40678 -0.34112 C 0.4106 -0.33326 0.41702 -0.3291 0.42136 -0.32146 C 0.42518 -0.31476 0.42761 -0.30782 0.43213 -0.30204 C 0.43247 -0.30019 0.43334 -0.29672 0.43334 -0.29672 " pathEditMode="relative" ptsTypes="ffffffffffffffffA">
                                      <p:cBhvr>
                                        <p:cTn id="39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28  C 0.081 -0.06527  0.102 -0.07193  0.124 -0.07193  C 0.149 -0.07193  0.169 -0.06527  0.183 -0.05328  L 0.25 0  E" pathEditMode="relative" ptsTypes="">
                                      <p:cBhvr>
                                        <p:cTn id="43" dur="2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7.42831E-6 C -0.00036 -0.00833 -0.00018 -0.01666 -0.00122 -0.02475 C -0.00157 -0.0273 -0.00313 -0.02938 -0.004 -0.03192 C -0.00695 -0.04094 -0.00886 -0.0532 -0.0106 -0.06199 C -0.01442 -0.08026 -0.0165 -0.10015 -0.01858 -0.11888 C -0.01824 -0.15264 -0.01806 -0.18641 -0.01737 -0.22017 C -0.01667 -0.24793 -0.01529 -0.27591 -0.01459 -0.30366 C -0.01355 -0.34205 -0.01216 -0.41652 0.01735 -0.44219 C 0.02499 -0.45768 0.03888 -0.46485 0.05208 -0.46879 C 0.09305 -0.49793 0.12742 -0.46902 0.16405 -0.4563 C 0.1703 -0.45098 0.17812 -0.44959 0.18541 -0.44751 C 0.19079 -0.44288 0.19687 -0.44057 0.20277 -0.43687 C 0.2144 -0.4297 0.22603 -0.41929 0.23871 -0.41559 C 0.24287 -0.41004 0.24635 -0.40727 0.25208 -0.40496 C 0.25346 -0.4038 0.25468 -0.40218 0.25607 -0.40126 C 0.25728 -0.40033 0.25885 -0.40056 0.26006 -0.39964 C 0.2611 -0.39871 0.26162 -0.39686 0.26267 -0.39594 C 0.26631 -0.39293 0.27187 -0.39062 0.27603 -0.389 C 0.28142 -0.38137 0.29235 -0.36888 0.29999 -0.36587 C 0.30225 -0.36287 0.30503 -0.36032 0.30676 -0.35685 C 0.30763 -0.355 0.30815 -0.35292 0.30937 -0.35153 C 0.31041 -0.35038 0.31197 -0.35038 0.31336 -0.34991 C 0.31718 -0.3446 0.31839 -0.34298 0.32395 -0.34089 C 0.32864 -0.33188 0.33489 -0.32609 0.34131 -0.31962 C 0.34635 -0.31453 0.35069 -0.30829 0.35607 -0.30366 C 0.3611 -0.29464 0.36735 -0.28863 0.37343 -0.28053 C 0.37742 -0.27522 0.38037 -0.26828 0.38402 -0.26273 C 0.38645 -0.25903 0.39027 -0.25648 0.39201 -0.25209 C 0.39287 -0.24978 0.39339 -0.24723 0.39461 -0.24515 C 0.39652 -0.24191 0.40138 -0.23613 0.40138 -0.23613 C 0.40329 -0.22919 0.40468 -0.22619 0.40937 -0.22202 C 0.41076 -0.21462 0.41214 -0.20907 0.41475 -0.20237 C 0.41649 -0.17577 0.41596 -0.18941 0.41596 -0.16166 " pathEditMode="relative" ptsTypes="ffffffffffffffffffffffffffffffffA">
                                      <p:cBhvr>
                                        <p:cTn id="47" dur="2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5.22664E-6 C 0.00799 -0.00741 0.00088 0.00092 0.00539 -0.01064 C 0.00591 -0.01226 0.00747 -0.01296 0.00817 -0.01434 C 0.01008 -0.01781 0.01233 -0.02105 0.01338 -0.02498 C 0.0139 -0.02683 0.0139 -0.02891 0.01476 -0.0303 C 0.01702 -0.03423 0.02015 -0.03747 0.02275 -0.04094 C 0.02535 -0.04441 0.02605 -0.04973 0.02813 -0.05343 C 0.03091 -0.05875 0.03473 -0.06407 0.03872 -0.06754 C 0.0481 -0.08534 0.07275 -0.09853 0.08803 -0.10477 C 0.13872 -0.10361 0.14133 -0.10292 0.17744 -0.09945 C 0.17987 -0.09737 0.18317 -0.09668 0.18542 -0.09413 C 0.19358 -0.08534 0.1823 -0.09113 0.19202 -0.08719 C 0.19497 -0.08141 0.19706 -0.07841 0.2014 -0.07471 C 0.20226 -0.07239 0.20278 -0.06962 0.204 -0.06754 C 0.20504 -0.06592 0.20713 -0.06569 0.20817 -0.06407 C 0.2099 -0.06129 0.20973 -0.0569 0.21077 -0.05343 C 0.21303 -0.04626 0.21303 -0.04695 0.21615 -0.04094 C 0.22188 -0.01619 0.22275 0.00277 0.22275 0.03006 " pathEditMode="relative" ptsTypes="fffffffffffffffffA">
                                      <p:cBhvr>
                                        <p:cTn id="51" dur="2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4717 C 0.01632 0.03006 0.00938 0.04648 0.00938 0.00093 C 0.00938 -0.03584 0.01389 -0.04208 0.01858 -0.07167 C 0.02118 -0.08786 0.02066 -0.10451 0.02535 -0.11977 C 0.02691 -0.13549 0.02639 -0.15214 0.02934 -0.16763 C 0.02986 -0.17087 0.03108 -0.17364 0.03195 -0.17665 C 0.03299 -0.18011 0.03403 -0.18358 0.03473 -0.18728 C 0.0375 -0.20208 0.04063 -0.21433 0.04532 -0.22798 C 0.05018 -0.24185 0.06129 -0.26728 0.07066 -0.27607 C 0.07535 -0.28046 0.08056 -0.28393 0.08525 -0.28832 C 0.09427 -0.29641 0.09723 -0.30289 0.10799 -0.30798 C 0.11736 -0.30705 0.12709 -0.30844 0.13594 -0.30451 C 0.1375 -0.30381 0.13837 -0.30173 0.13993 -0.30081 C 0.14167 -0.29988 0.14358 -0.29965 0.14532 -0.29919 C 0.15243 -0.29179 0.14809 -0.29503 0.15469 -0.29202 C 0.15729 -0.29087 0.16268 -0.28832 0.16268 -0.28809 C 0.1658 -0.28208 0.16806 -0.28023 0.17327 -0.27769 C 0.17691 -0.27052 0.18264 -0.26474 0.18802 -0.26011 C 0.18907 -0.25179 0.18993 -0.2474 0.19323 -0.24046 C 0.20018 -0.14358 0.19601 -0.03769 0.19601 0.05596 " pathEditMode="relative" rAng="0" ptsTypes="fffffffffffffffffffA">
                                      <p:cBhvr>
                                        <p:cTn id="55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1433 C -0.04653 -0.0185 -0.04531 -0.04625 -0.04323 -0.07792 C -0.04323 -0.08301 -0.04549 -0.17272 -0.03924 -0.197 C -0.03871 -0.20278 -0.03871 -0.20879 -0.03785 -0.21457 C -0.03594 -0.22659 -0.02726 -0.24278 -0.02326 -0.25364 C -0.02205 -0.25711 -0.0191 -0.25919 -0.01788 -0.26266 C -0.01719 -0.26428 -0.01736 -0.26659 -0.01649 -0.26798 C -0.01319 -0.27353 -0.00937 -0.27838 -0.0059 -0.28393 C -0.00469 -0.28578 -0.00347 -0.28809 -0.00191 -0.28925 C -0.00035 -0.29041 0.00174 -0.29041 0.00347 -0.2911 C 0.01528 -0.30127 0.02882 -0.3059 0.04219 -0.31052 C 0.07865 -0.30844 0.09879 -0.30867 0.13004 -0.29989 C 0.13681 -0.29549 0.14288 -0.29295 0.15017 -0.2911 C 0.15729 -0.28463 0.16424 -0.28093 0.17153 -0.27515 C 0.18229 -0.26659 0.19427 -0.25734 0.20486 -0.24833 C 0.21563 -0.23908 0.20556 -0.2474 0.21285 -0.23769 C 0.21649 -0.23283 0.22205 -0.22775 0.22604 -0.22359 C 0.23681 -0.21226 0.24757 -0.20139 0.25816 -0.18983 C 0.26615 -0.18104 0.27483 -0.1711 0.28073 -0.15954 C 0.28524 -0.15052 0.2901 -0.13734 0.2967 -0.1311 C 0.30556 -0.1089 0.29184 -0.14174 0.30486 -0.117 C 0.31181 -0.10382 0.2967 -0.12093 0.31146 -0.10636 C 0.31319 -0.09942 0.31632 -0.09942 0.31944 -0.09388 C 0.32483 -0.08463 0.32969 -0.07214 0.33681 -0.06544 C 0.34045 -0.05734 0.34479 -0.05179 0.34879 -0.04416 C 0.35208 -0.03792 0.35191 -0.03422 0.35677 -0.03006 C 0.35868 -0.02012 0.36458 -0.01249 0.37014 -0.00509 C 0.37205 0.00208 0.38194 0.01942 0.38611 0.02497 C 0.38698 0.02728 0.38767 0.02982 0.38872 0.03214 C 0.38941 0.03352 0.39097 0.03399 0.39149 0.0356 C 0.39236 0.03769 0.39167 0.04069 0.39271 0.04277 C 0.39618 0.05017 0.39948 0.04347 0.39948 0.05526 " pathEditMode="relative" rAng="0" ptsTypes="fffffffffffffffffffffffffffffffA">
                                      <p:cBhvr>
                                        <p:cTn id="59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00"/>
            </a:gs>
            <a:gs pos="100000">
              <a:srgbClr val="33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6" name="Picture 14" descr="конверт для писем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2" t="8604" r="7570" b="9526"/>
          <a:stretch>
            <a:fillRect/>
          </a:stretch>
        </p:blipFill>
        <p:spPr bwMode="auto">
          <a:xfrm>
            <a:off x="-180975" y="476250"/>
            <a:ext cx="9074150" cy="6013450"/>
          </a:xfrm>
          <a:prstGeom prst="rect">
            <a:avLst/>
          </a:prstGeom>
          <a:noFill/>
        </p:spPr>
      </p:pic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5076825" y="981075"/>
            <a:ext cx="3671888" cy="2808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148263" y="1196975"/>
            <a:ext cx="3529012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/>
              <a:t>Здравствуйте, ребята! Спешу сообщить, что собираюсь к вам в гости со Степашкой. Очень буду рад встрече с вами. Надеюсь, что вы угостите нас чем-нибудь вкусненьким. 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До встречи!  Хрюша.</a:t>
            </a:r>
          </a:p>
        </p:txBody>
      </p:sp>
      <p:sp>
        <p:nvSpPr>
          <p:cNvPr id="23565" name="WordArt 13"/>
          <p:cNvSpPr>
            <a:spLocks noChangeArrowheads="1" noChangeShapeType="1" noTextEdit="1"/>
          </p:cNvSpPr>
          <p:nvPr/>
        </p:nvSpPr>
        <p:spPr bwMode="auto">
          <a:xfrm>
            <a:off x="900113" y="3141663"/>
            <a:ext cx="7632700" cy="172878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Письмо от Хрюши и Степашки</a:t>
            </a:r>
          </a:p>
        </p:txBody>
      </p:sp>
      <p:pic>
        <p:nvPicPr>
          <p:cNvPr id="23562" name="Picture 10" descr="Степашка и Хрюша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3744913" cy="2822575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  <p:bldP spid="235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FF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ваза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4900"/>
            <a:ext cx="4248150" cy="3398838"/>
          </a:xfrm>
          <a:prstGeom prst="rect">
            <a:avLst/>
          </a:prstGeom>
          <a:noFill/>
        </p:spPr>
      </p:pic>
      <p:pic>
        <p:nvPicPr>
          <p:cNvPr id="13325" name="Picture 13" descr="корзинка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2950" y="2349500"/>
            <a:ext cx="4591050" cy="4762500"/>
          </a:xfrm>
          <a:prstGeom prst="rect">
            <a:avLst/>
          </a:prstGeom>
          <a:noFill/>
        </p:spPr>
      </p:pic>
      <p:pic>
        <p:nvPicPr>
          <p:cNvPr id="13329" name="Picture 17" descr="помидор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5229225"/>
            <a:ext cx="1511300" cy="1208088"/>
          </a:xfrm>
          <a:prstGeom prst="rect">
            <a:avLst/>
          </a:prstGeom>
          <a:noFill/>
        </p:spPr>
      </p:pic>
      <p:pic>
        <p:nvPicPr>
          <p:cNvPr id="13331" name="Picture 19" descr="банан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708275"/>
            <a:ext cx="1506538" cy="877888"/>
          </a:xfrm>
          <a:prstGeom prst="rect">
            <a:avLst/>
          </a:prstGeom>
          <a:noFill/>
        </p:spPr>
      </p:pic>
      <p:pic>
        <p:nvPicPr>
          <p:cNvPr id="13332" name="Picture 20" descr="яблоко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860800"/>
            <a:ext cx="863600" cy="857250"/>
          </a:xfrm>
          <a:prstGeom prst="rect">
            <a:avLst/>
          </a:prstGeom>
          <a:noFill/>
        </p:spPr>
      </p:pic>
      <p:pic>
        <p:nvPicPr>
          <p:cNvPr id="13333" name="Picture 21" descr="груша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1773238"/>
            <a:ext cx="690562" cy="966787"/>
          </a:xfrm>
          <a:prstGeom prst="rect">
            <a:avLst/>
          </a:prstGeom>
          <a:noFill/>
        </p:spPr>
      </p:pic>
      <p:pic>
        <p:nvPicPr>
          <p:cNvPr id="13334" name="Picture 22" descr="слива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373688"/>
            <a:ext cx="357188" cy="646112"/>
          </a:xfrm>
          <a:prstGeom prst="rect">
            <a:avLst/>
          </a:prstGeom>
          <a:noFill/>
        </p:spPr>
      </p:pic>
      <p:pic>
        <p:nvPicPr>
          <p:cNvPr id="13335" name="Picture 23" descr="апельсин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3141663"/>
            <a:ext cx="863600" cy="852487"/>
          </a:xfrm>
          <a:prstGeom prst="rect">
            <a:avLst/>
          </a:prstGeom>
          <a:noFill/>
        </p:spPr>
      </p:pic>
      <p:pic>
        <p:nvPicPr>
          <p:cNvPr id="13337" name="Picture 25" descr="виноград1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863" y="1666875"/>
            <a:ext cx="1439862" cy="1220788"/>
          </a:xfrm>
          <a:prstGeom prst="rect">
            <a:avLst/>
          </a:prstGeom>
          <a:noFill/>
        </p:spPr>
      </p:pic>
      <p:pic>
        <p:nvPicPr>
          <p:cNvPr id="13341" name="Picture 29" descr="киви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4005263"/>
            <a:ext cx="936625" cy="730250"/>
          </a:xfrm>
          <a:prstGeom prst="rect">
            <a:avLst/>
          </a:prstGeom>
          <a:noFill/>
        </p:spPr>
      </p:pic>
      <p:sp>
        <p:nvSpPr>
          <p:cNvPr id="13343" name="WordArt 31"/>
          <p:cNvSpPr>
            <a:spLocks noChangeArrowheads="1" noChangeShapeType="1" noTextEdit="1"/>
          </p:cNvSpPr>
          <p:nvPr/>
        </p:nvSpPr>
        <p:spPr bwMode="auto">
          <a:xfrm>
            <a:off x="539750" y="115888"/>
            <a:ext cx="8135938" cy="14128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Impact"/>
              </a:rPr>
              <a:t>Игра "Приготовим подарки"</a:t>
            </a:r>
          </a:p>
        </p:txBody>
      </p:sp>
      <p:pic>
        <p:nvPicPr>
          <p:cNvPr id="13330" name="Picture 18" descr="капуста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268413"/>
            <a:ext cx="1655763" cy="1655762"/>
          </a:xfrm>
          <a:prstGeom prst="rect">
            <a:avLst/>
          </a:prstGeom>
          <a:noFill/>
        </p:spPr>
      </p:pic>
      <p:pic>
        <p:nvPicPr>
          <p:cNvPr id="13326" name="Picture 14" descr="картошка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1370012" cy="955675"/>
          </a:xfrm>
          <a:prstGeom prst="rect">
            <a:avLst/>
          </a:prstGeom>
          <a:noFill/>
        </p:spPr>
      </p:pic>
      <p:pic>
        <p:nvPicPr>
          <p:cNvPr id="13344" name="Picture 32" descr="огурец1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1368425" cy="879475"/>
          </a:xfrm>
          <a:prstGeom prst="rect">
            <a:avLst/>
          </a:prstGeom>
          <a:noFill/>
        </p:spPr>
      </p:pic>
      <p:pic>
        <p:nvPicPr>
          <p:cNvPr id="13345" name="Picture 33" descr="морковь1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2924175"/>
            <a:ext cx="1079500" cy="72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78035E-7 C 0.00209 0.00138 0.004 0.00323 0.00625 0.00416 C 0.00886 0.00531 0.01181 0.00485 0.01424 0.00624 C 0.01563 0.00693 0.01615 0.00947 0.01736 0.01063 C 0.02136 0.01387 0.02604 0.01549 0.03004 0.01895 C 0.03316 0.02173 0.03646 0.02474 0.03959 0.02751 C 0.0415 0.02936 0.04375 0.03052 0.04601 0.03167 C 0.04913 0.03329 0.05556 0.03583 0.05556 0.03583 C 0.06302 0.04277 0.07084 0.04485 0.07934 0.04855 C 0.09097 0.05895 0.09566 0.05872 0.10938 0.06335 C 0.11997 0.07237 0.13212 0.07745 0.14445 0.08023 C 0.15052 0.083 0.15972 0.08416 0.16493 0.08878 C 0.17466 0.09734 0.17552 0.10104 0.18698 0.10358 C 0.19323 0.10774 0.20347 0.11352 0.2092 0.11838 C 0.21059 0.11953 0.21111 0.12161 0.21268 0.12254 C 0.21702 0.12554 0.22257 0.12578 0.22691 0.12901 C 0.23004 0.13156 0.23282 0.13572 0.23646 0.13734 C 0.23941 0.13872 0.24306 0.13942 0.24584 0.1415 C 0.25764 0.14982 0.26806 0.16138 0.28091 0.16693 C 0.28455 0.17017 0.28854 0.17225 0.29202 0.17549 C 0.29375 0.1771 0.29479 0.18034 0.2967 0.18173 C 0.29913 0.18335 0.30209 0.18312 0.30469 0.18381 C 0.31094 0.19283 0.31754 0.19306 0.32535 0.19861 C 0.32865 0.20115 0.33125 0.20554 0.3349 0.20716 C 0.34184 0.21017 0.33802 0.20832 0.34601 0.21341 C 0.35504 0.22566 0.35035 0.22242 0.35851 0.22612 C 0.36424 0.23421 0.37136 0.24046 0.37761 0.24739 C 0.38177 0.25179 0.39202 0.25572 0.39202 0.25572 C 0.4 0.26658 0.4099 0.27167 0.42049 0.27699 C 0.42657 0.28462 0.43108 0.28554 0.43941 0.28739 C 0.44584 0.29572 0.45469 0.30705 0.46337 0.31075 C 0.4724 0.323 0.46754 0.31976 0.47587 0.32346 C 0.48316 0.33248 0.49219 0.34057 0.50139 0.3445 C 0.50747 0.3526 0.51163 0.36 0.51719 0.36786 C 0.51997 0.37849 0.51736 0.37063 0.52379 0.38265 C 0.52604 0.38682 0.52986 0.39537 0.52986 0.39537 C 0.53177 0.40809 0.53559 0.41341 0.54271 0.42265 C 0.54549 0.43352 0.55157 0.44693 0.55712 0.45664 C 0.56736 0.47606 0.55677 0.4504 0.56476 0.46936 C 0.56893 0.47907 0.57153 0.48901 0.57761 0.49664 C 0.57813 0.49872 0.57882 0.5008 0.57917 0.50312 C 0.57986 0.50658 0.58073 0.51375 0.58073 0.51375 " pathEditMode="relative" ptsTypes="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20999E-6 L 0.24411 0.43016 " pathEditMode="relative" ptsTypes="AA">
                                      <p:cBhvr>
                                        <p:cTn id="15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0.04347 C 0.01944 0.0407 0.02569 0.0444 0.03316 0.04509 C 0.07795 0.04902 0.09826 0.04902 0.14236 0.05041 C 0.15191 0.0548 0.1618 0.0585 0.1717 0.06127 C 0.17621 0.06682 0.18125 0.06659 0.18646 0.07006 C 0.19236 0.07399 0.19739 0.077 0.20382 0.07885 C 0.20972 0.08717 0.20208 0.07792 0.21302 0.08416 C 0.2151 0.08532 0.21667 0.08763 0.2184 0.08948 C 0.22187 0.09665 0.22482 0.09596 0.23038 0.10035 C 0.23628 0.10497 0.24045 0.10914 0.24635 0.1126 C 0.25 0.11468 0.25347 0.11746 0.25712 0.11977 C 0.25885 0.12093 0.2625 0.12324 0.2625 0.12347 C 0.27187 0.13665 0.28524 0.14405 0.29583 0.15538 C 0.31562 0.17665 0.29618 0.15931 0.30781 0.16925 C 0.31389 0.18151 0.3066 0.16902 0.31441 0.17642 C 0.32257 0.18405 0.32812 0.1933 0.33715 0.19954 C 0.34149 0.20856 0.34844 0.21387 0.35434 0.22081 C 0.36232 0.23029 0.37014 0.24093 0.37969 0.2474 C 0.38455 0.25688 0.3908 0.26151 0.39705 0.26867 C 0.40382 0.27653 0.41024 0.28393 0.41701 0.29179 C 0.42309 0.29896 0.42708 0.30914 0.43316 0.31653 C 0.43611 0.3244 0.44045 0.33179 0.44514 0.33804 C 0.44653 0.3459 0.45017 0.3533 0.45417 0.35931 C 0.45625 0.37596 0.45555 0.39283 0.45972 0.40902 C 0.4618 0.43237 0.46111 0.41942 0.46111 0.44786 " pathEditMode="relative" rAng="0" ptsTypes="ffffffffffffffffffffffffA">
                                      <p:cBhvr>
                                        <p:cTn id="19" dur="2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52451E-6 L -0.5276 0.26225 " pathEditMode="relative" ptsTypes="AA">
                                      <p:cBhvr>
                                        <p:cTn id="23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019E-7 L -4.16667E-6 0.1154 " pathEditMode="relative" ptsTypes="AA">
                                      <p:cBhvr>
                                        <p:cTn id="27" dur="2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92 L -0.23611 0.08487 " pathEditMode="relative" ptsTypes="AA">
                                      <p:cBhvr>
                                        <p:cTn id="31" dur="2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8.73265E-6 C -0.00192 -0.00809 -0.00678 -0.01271 -0.0106 -0.01942 C -0.01893 -0.03376 -0.02414 -0.04833 -0.03594 -0.05851 C -0.04028 -0.06729 -0.04723 -0.07284 -0.05452 -0.07631 C -0.05886 -0.08163 -0.06494 -0.0851 -0.07067 -0.08695 C -0.08455 -0.09944 -0.09914 -0.10823 -0.11598 -0.1117 C -0.12639 -0.11655 -0.13716 -0.12164 -0.14792 -0.12418 C -0.15417 -0.12557 -0.16667 -0.12789 -0.16667 -0.12789 C -0.18317 -0.12719 -0.19949 -0.12719 -0.21598 -0.12604 C -0.21997 -0.1258 -0.22414 -0.12418 -0.22796 -0.12257 C -0.23056 -0.12141 -0.23594 -0.11887 -0.23594 -0.11887 C -0.24688 -0.10823 -0.25817 -0.10568 -0.26928 -0.09574 C -0.27327 -0.09204 -0.27935 -0.09227 -0.28386 -0.0888 C -0.28855 -0.0851 -0.28959 -0.08117 -0.29324 -0.07631 C -0.29428 -0.07492 -0.29601 -0.07423 -0.29723 -0.07284 C -0.30226 -0.06706 -0.30521 -0.05966 -0.3106 -0.05504 C -0.3158 -0.04047 -0.31719 -0.03214 -0.31719 -0.01595 " pathEditMode="relative" ptsTypes="ffffffffffffffffA">
                                      <p:cBhvr>
                                        <p:cTn id="35" dur="2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9806E-6 C -0.0092 -0.00486 -0.01858 -0.00879 -0.02795 -0.01226 C -0.03958 -0.01665 -0.05052 -0.02428 -0.06267 -0.02659 C -0.08906 -0.03168 -0.08715 -0.03029 -0.11858 -0.03191 C -0.17535 -0.05296 -0.24132 -0.03561 -0.3 -0.03376 C -0.30642 -0.03076 -0.31198 -0.02706 -0.31858 -0.02474 C -0.3224 -0.01989 -0.33368 -0.01226 -0.33872 -0.01064 C -0.34011 -0.00948 -0.34132 -0.00786 -0.34271 -0.00694 C -0.34392 -0.00601 -0.34549 -0.00624 -0.3467 -0.00532 C -0.34948 -0.00324 -0.35469 0.00185 -0.35469 0.00185 C -0.36129 0.01527 -0.35226 -0.00115 -0.36267 0.01064 C -0.36389 0.01203 -0.36406 0.01457 -0.36528 0.01619 C -0.37014 0.0229 -0.37726 0.02914 -0.38403 0.03215 C -0.38837 0.03654 -0.39097 0.04047 -0.39601 0.04279 C -0.4007 0.05204 -0.40469 0.06221 -0.40938 0.07123 C -0.41215 0.08303 -0.41528 0.09158 -0.42396 0.09413 C -0.42726 0.1006 -0.43195 0.10453 -0.43594 0.11032 C -0.43854 0.12049 -0.44531 0.12766 -0.44931 0.13691 C -0.45486 0.14986 -0.45868 0.16536 -0.46667 0.176 C -0.46754 0.17946 -0.46788 0.1834 -0.46927 0.18663 C -0.4724 0.19357 -0.47205 0.18733 -0.47205 0.19195 " pathEditMode="relative" ptsTypes="ffffffffffffffffffffA">
                                      <p:cBhvr>
                                        <p:cTn id="39" dur="2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4.35708E-6 C 0.01041 -0.02128 -0.00383 -0.04972 0.00659 -0.071 C 0.00919 -0.08372 0.00971 -0.10014 0.01458 -0.1117 C 0.02204 -0.12974 0.03159 -0.14362 0.0427 -0.15796 C 0.04721 -0.16374 0.04895 -0.16836 0.05468 -0.17229 C 0.0585 -0.18016 0.07169 -0.18848 0.07864 -0.19357 C 0.08333 -0.19704 0.0894 -0.20513 0.09461 -0.20768 C 0.09912 -0.20976 0.10329 -0.213 0.10798 -0.21485 C 0.12065 -0.21993 0.13471 -0.2204 0.14791 -0.22202 C 0.19409 -0.22086 0.23194 -0.21855 0.27603 -0.213 C 0.27951 -0.21138 0.28333 -0.21161 0.28662 -0.20953 C 0.28836 -0.20837 0.28905 -0.20536 0.29062 -0.20421 C 0.29218 -0.20305 0.29982 -0.20005 0.3026 -0.19889 C 0.31388 -0.18848 0.32308 -0.17507 0.33454 -0.16512 C 0.33801 -0.15842 0.34079 -0.15356 0.34669 -0.15079 C 0.35537 -0.13922 0.35121 -0.14223 0.35728 -0.13853 " pathEditMode="relative" ptsTypes="fffffffffffffffA">
                                      <p:cBhvr>
                                        <p:cTn id="43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5.48566E-6 C -0.01476 -0.01456 -0.03004 -0.02358 -0.04671 -0.03376 C -0.05504 -0.03884 -0.06337 -0.04578 -0.07205 -0.04971 C -0.07969 -0.05735 -0.08803 -0.06428 -0.0974 -0.06752 C -0.10157 -0.07122 -0.10626 -0.07515 -0.11077 -0.07816 C -0.1132 -0.07978 -0.11632 -0.08001 -0.11876 -0.08163 C -0.13021 -0.08926 -0.14115 -0.09574 -0.1533 -0.10129 C -0.15626 -0.10267 -0.15869 -0.10591 -0.16129 -0.10822 C -0.16667 -0.11285 -0.17952 -0.11331 -0.18403 -0.11539 C -0.19011 -0.11817 -0.1948 -0.11933 -0.20139 -0.12071 C -0.24237 -0.13852 -0.31042 -0.12464 -0.33733 -0.12418 C -0.35643 -0.12141 -0.37553 -0.11933 -0.39462 -0.11724 C -0.4106 -0.11285 -0.42865 -0.11262 -0.4441 -0.10476 C -0.45973 -0.09689 -0.43751 -0.10545 -0.45608 -0.09944 C -0.45955 -0.09828 -0.46667 -0.09574 -0.46667 -0.09574 C -0.47257 -0.08834 -0.48039 -0.08625 -0.48664 -0.07978 C -0.4941 -0.07192 -0.49462 -0.06891 -0.504 -0.06567 C -0.51164 -0.05873 -0.5191 -0.0511 -0.52674 -0.0444 C -0.53143 -0.03491 -0.53994 -0.02636 -0.5481 -0.02312 C -0.54948 -0.02196 -0.55209 -0.01942 -0.55209 -0.01942 " pathEditMode="relative" ptsTypes="fffffffffffffffffffA">
                                      <p:cBhvr>
                                        <p:cTn id="47" dur="2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5723E-6 C -0.00209 0.00069 -0.00469 0.00023 -0.00643 0.00208 C -0.00781 0.00347 -0.00712 0.00671 -0.00799 0.00856 C -0.01025 0.01318 -0.01424 0.01619 -0.01754 0.01919 C -0.01962 0.02335 -0.0217 0.02751 -0.02379 0.03168 C -0.02483 0.03376 -0.02691 0.03815 -0.02691 0.03815 C -0.02743 0.04162 -0.02726 0.04555 -0.02865 0.04879 C -0.02952 0.05087 -0.03195 0.0511 -0.03334 0.05295 C -0.03577 0.05619 -0.03733 0.06035 -0.03976 0.06358 C -0.04219 0.07329 -0.04722 0.07815 -0.05087 0.08671 C -0.05764 0.10243 -0.06476 0.12069 -0.07465 0.13318 C -0.07674 0.14173 -0.08004 0.14728 -0.0842 0.15445 C -0.08611 0.16208 -0.09236 0.17803 -0.09688 0.18405 C -0.1007 0.19954 -0.09549 0.18035 -0.10156 0.19676 C -0.104 0.20347 -0.10417 0.2111 -0.10643 0.2178 C -0.10851 0.22428 -0.11268 0.22983 -0.11268 0.23676 " pathEditMode="relative" ptsTypes="fffffffffffffffA">
                                      <p:cBhvr>
                                        <p:cTn id="51" dur="2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5.18964E-6 C 0.00087 -0.10061 -0.004 -0.20167 0.00261 -0.30204 C 0.00556 -0.34691 0.00504 -0.39571 0.03074 -0.42993 C 0.03282 -0.43918 0.04115 -0.44543 0.0481 -0.44751 C 0.05817 -0.44497 0.06841 -0.44404 0.07865 -0.44219 C 0.08178 -0.43618 0.0856 -0.43317 0.08942 -0.42808 C 0.09098 -0.42115 0.09202 -0.41398 0.09341 -0.40681 C 0.09289 -0.37073 0.10504 -0.31569 0.07865 -0.29117 C 0.07813 -0.28932 0.07726 -0.28585 0.07726 -0.28585 " pathEditMode="relative" ptsTypes="ffffffffA">
                                      <p:cBhvr>
                                        <p:cTn id="55" dur="2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3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95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Болдырев</dc:creator>
  <cp:lastModifiedBy>Иван</cp:lastModifiedBy>
  <cp:revision>203</cp:revision>
  <dcterms:created xsi:type="dcterms:W3CDTF">2009-12-06T14:46:42Z</dcterms:created>
  <dcterms:modified xsi:type="dcterms:W3CDTF">2015-11-14T15:13:14Z</dcterms:modified>
</cp:coreProperties>
</file>