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71" r:id="rId14"/>
    <p:sldId id="272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5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2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38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70FFA-8A6D-42DE-AE5E-D9C8E19E7BB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84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EB077-D908-4E3F-861C-BFE0E9E2A1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33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A7DA-B1CC-4D60-9A2A-2C43C782E5E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8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556B5-0E01-4CCA-836B-4EE83DBB9C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43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2088B-E86E-4043-A568-FFA521E906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91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134D5-43B8-422C-B844-E9D3E92328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3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B26BD-B182-464F-9E7C-E9775778E6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91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D7C98-F5E3-44B3-848D-4FD70396E35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8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17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ADEA3-7B61-40D4-A2A9-00EAF6CDE4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40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07EF3-A68D-40C9-B115-B9E8E955C3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82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D6C2A-79F8-425C-9E69-E5CD780D61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9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8267-EC46-4856-BA9C-70D0C6A12E6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594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C005B-695E-449E-81C9-E8CC62A98F8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21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8325-F8D9-428A-8EF7-1EED49EA6A2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66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0434D-0CBD-41D0-9105-C62587AF9E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16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C3125-2B00-425A-9234-448465629B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0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D30F0-9FF9-43B2-9925-2A30982FD3A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37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0A006-07FD-400E-B860-DAB809E5FF5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18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88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B8FBB-8FDF-4366-96B9-989EBB9DAC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22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59A9-4C37-4E32-B3C3-249FBF640CC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10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8AC1C-FBD0-4847-AFEA-8BD2BF0AA4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69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70B90-B70B-4E3C-96EB-B0CA15964A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3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4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2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5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63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DC8FCAD-E29B-49CE-B2BC-A85F64DB67F9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05.03.2015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4F517FF-A715-44BA-AFC7-AA584B2DCC2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46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F5AA0-C877-4843-9261-D150ABBF47A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8070E3-B354-46D8-9125-F342ED0EA5F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2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Открытый урок\15508_11321724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296652"/>
            <a:ext cx="626469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56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100">
        <p14:vortex dir="r"/>
      </p:transition>
    </mc:Choice>
    <mc:Fallback xmlns="">
      <p:transition spd="slow" advClick="0" advTm="1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/>
          <a:lstStyle/>
          <a:p>
            <a:pPr algn="l"/>
            <a:r>
              <a:rPr lang="ru-RU" sz="5400" dirty="0" smtClean="0">
                <a:solidFill>
                  <a:srgbClr val="000000"/>
                </a:solidFill>
              </a:rPr>
              <a:t/>
            </a:r>
            <a:br>
              <a:rPr lang="ru-RU" sz="5400" dirty="0" smtClean="0">
                <a:solidFill>
                  <a:srgbClr val="000000"/>
                </a:solidFill>
              </a:rPr>
            </a:br>
            <a:r>
              <a:rPr lang="ru-RU" sz="5400" dirty="0" smtClean="0">
                <a:solidFill>
                  <a:srgbClr val="000000"/>
                </a:solidFill>
              </a:rPr>
              <a:t>1. Папа </a:t>
            </a:r>
            <a:r>
              <a:rPr lang="ru-RU" sz="5400" dirty="0">
                <a:solidFill>
                  <a:srgbClr val="000000"/>
                </a:solidFill>
              </a:rPr>
              <a:t>задергивает </a:t>
            </a:r>
            <a:r>
              <a:rPr lang="ru-RU" sz="5400" dirty="0" smtClean="0">
                <a:solidFill>
                  <a:srgbClr val="000000"/>
                </a:solidFill>
              </a:rPr>
              <a:t>шторы, </a:t>
            </a:r>
            <a:r>
              <a:rPr lang="ru-RU" sz="5400" dirty="0">
                <a:solidFill>
                  <a:srgbClr val="000000"/>
                </a:solidFill>
              </a:rPr>
              <a:t>мама даёт Марине яблоко</a:t>
            </a:r>
            <a:r>
              <a:rPr lang="ru-RU" sz="5400" dirty="0" smtClean="0">
                <a:solidFill>
                  <a:srgbClr val="000000"/>
                </a:solidFill>
              </a:rPr>
              <a:t>.(  )</a:t>
            </a:r>
            <a:br>
              <a:rPr lang="ru-RU" sz="5400" dirty="0" smtClean="0">
                <a:solidFill>
                  <a:srgbClr val="000000"/>
                </a:solidFill>
              </a:rPr>
            </a:br>
            <a:r>
              <a:rPr lang="ru-RU" sz="5400" dirty="0" smtClean="0">
                <a:solidFill>
                  <a:srgbClr val="000000"/>
                </a:solidFill>
              </a:rPr>
              <a:t/>
            </a:r>
            <a:br>
              <a:rPr lang="ru-RU" sz="5400" dirty="0" smtClean="0">
                <a:solidFill>
                  <a:srgbClr val="000000"/>
                </a:solidFill>
              </a:rPr>
            </a:br>
            <a:r>
              <a:rPr lang="ru-RU" sz="5400" dirty="0" smtClean="0">
                <a:solidFill>
                  <a:srgbClr val="000000"/>
                </a:solidFill>
              </a:rPr>
              <a:t> 2. Она </a:t>
            </a:r>
            <a:r>
              <a:rPr lang="ru-RU" sz="5400" dirty="0">
                <a:solidFill>
                  <a:srgbClr val="000000"/>
                </a:solidFill>
              </a:rPr>
              <a:t>грызёт </a:t>
            </a:r>
            <a:r>
              <a:rPr lang="ru-RU" sz="5400" dirty="0" smtClean="0">
                <a:solidFill>
                  <a:srgbClr val="000000"/>
                </a:solidFill>
              </a:rPr>
              <a:t>его, </a:t>
            </a:r>
            <a:r>
              <a:rPr lang="ru-RU" sz="5400" dirty="0">
                <a:solidFill>
                  <a:srgbClr val="000000"/>
                </a:solidFill>
              </a:rPr>
              <a:t>но думает о бассейне</a:t>
            </a:r>
            <a:r>
              <a:rPr lang="ru-RU" sz="5400" dirty="0" smtClean="0">
                <a:solidFill>
                  <a:srgbClr val="000000"/>
                </a:solidFill>
              </a:rPr>
              <a:t>.(  )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881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322714"/>
          </a:xfrm>
        </p:spPr>
        <p:txBody>
          <a:bodyPr/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На лесной опушке уже слышатся птичьи голоса.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Распевают синицы, звонко отстукивает клювом дятел.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Скоро солнце получше пригреет землю, почернеют дороги, обнажатся на полях проталины, зажурчат ручейки, пожалуют грачи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86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5288" y="188913"/>
            <a:ext cx="8280400" cy="2016125"/>
          </a:xfrm>
          <a:prstGeom prst="rect">
            <a:avLst/>
          </a:prstGeom>
          <a:solidFill>
            <a:srgbClr val="FF0000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Урок для меня прошёл с пользой.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Я научился и могу помочь другим.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5288" y="4652963"/>
            <a:ext cx="8280400" cy="2016125"/>
          </a:xfrm>
          <a:prstGeom prst="rect">
            <a:avLst/>
          </a:prstGeom>
          <a:solidFill>
            <a:srgbClr val="33CCFF"/>
          </a:solidFill>
          <a:ln w="57150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Мне было трудно на уроке.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5288" y="2420938"/>
            <a:ext cx="8280400" cy="2016125"/>
          </a:xfrm>
          <a:prstGeom prst="rect">
            <a:avLst/>
          </a:prstGeom>
          <a:solidFill>
            <a:srgbClr val="99FF33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Научился находить сложные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предложения,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но мне ещё нужна помощь.</a:t>
            </a:r>
          </a:p>
        </p:txBody>
      </p:sp>
    </p:spTree>
    <p:extLst>
      <p:ext uri="{BB962C8B-B14F-4D97-AF65-F5344CB8AC3E}">
        <p14:creationId xmlns:p14="http://schemas.microsoft.com/office/powerpoint/2010/main" val="231062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sz="4000" b="1" dirty="0" smtClean="0"/>
              <a:t>Домашнее задание: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С.72- 75 правило учить, упр.502.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Составить небольшой рассказ, используя сложные предложения, на тему «Весна в лесу».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426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Открытый урок\15508_11321724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296652"/>
            <a:ext cx="626469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3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714375" y="1928813"/>
            <a:ext cx="82153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ru-RU" sz="6600" dirty="0" smtClean="0">
                <a:solidFill>
                  <a:srgbClr val="0000CC"/>
                </a:solidFill>
                <a:ea typeface="KaiTi" pitchFamily="49" charset="-122"/>
              </a:rPr>
              <a:t>Знание лучше богатства.</a:t>
            </a:r>
            <a:endParaRPr lang="ru-RU" sz="6600" dirty="0">
              <a:solidFill>
                <a:srgbClr val="0000CC"/>
              </a:solidFill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72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4000" dirty="0"/>
              <a:t>П</a:t>
            </a:r>
            <a:r>
              <a:rPr lang="ru-RU" sz="4000" dirty="0" smtClean="0"/>
              <a:t>оставьте необходимые знаки препинания: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Надо, надо умываться по утрам и вечерам.</a:t>
            </a:r>
          </a:p>
          <a:p>
            <a:pPr marL="0" indent="0">
              <a:buNone/>
            </a:pPr>
            <a:r>
              <a:rPr lang="ru-RU" dirty="0" smtClean="0"/>
              <a:t>2. Ласточка питается мухами комарами мошками.</a:t>
            </a:r>
          </a:p>
          <a:p>
            <a:pPr marL="0" indent="0">
              <a:buNone/>
            </a:pPr>
            <a:r>
              <a:rPr lang="ru-RU" dirty="0" smtClean="0"/>
              <a:t>3. Зимой земля отдыхает а весной расцветает.</a:t>
            </a:r>
          </a:p>
          <a:p>
            <a:pPr marL="0" indent="0">
              <a:buNone/>
            </a:pPr>
            <a:r>
              <a:rPr lang="ru-RU" dirty="0" smtClean="0"/>
              <a:t>4. Поднялся сильный ветер но не разогнал туч.</a:t>
            </a:r>
          </a:p>
          <a:p>
            <a:pPr marL="0" indent="0">
              <a:buNone/>
            </a:pPr>
            <a:r>
              <a:rPr lang="ru-RU" dirty="0" smtClean="0"/>
              <a:t>5. Засвищут скоро соловьи</a:t>
            </a:r>
            <a:r>
              <a:rPr lang="ru-RU" dirty="0"/>
              <a:t> </a:t>
            </a:r>
            <a:r>
              <a:rPr lang="ru-RU" dirty="0" smtClean="0"/>
              <a:t>и лес оденется </a:t>
            </a:r>
            <a:r>
              <a:rPr lang="ru-RU" dirty="0" err="1" smtClean="0"/>
              <a:t>листвою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3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000" dirty="0" smtClean="0">
                <a:latin typeface="Monotype Corsiva" pitchFamily="66" charset="0"/>
              </a:rPr>
              <a:t>   Засвищут скоро соловьи, и лес оденется </a:t>
            </a:r>
            <a:r>
              <a:rPr lang="ru-RU" sz="6000" dirty="0" err="1" smtClean="0">
                <a:latin typeface="Monotype Corsiva" pitchFamily="66" charset="0"/>
              </a:rPr>
              <a:t>листвою</a:t>
            </a:r>
            <a:r>
              <a:rPr lang="ru-RU" sz="6000" dirty="0" smtClean="0">
                <a:latin typeface="Monotype Corsiva" pitchFamily="66" charset="0"/>
              </a:rPr>
              <a:t>.</a:t>
            </a:r>
            <a:endParaRPr lang="ru-RU" sz="60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Сложные</a:t>
            </a:r>
            <a:r>
              <a:rPr kumimoji="0" lang="ru-RU" sz="7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предложения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8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algn="l"/>
            <a:r>
              <a:rPr lang="ru-RU" b="1" dirty="0" smtClean="0"/>
              <a:t>       Цели урока:</a:t>
            </a:r>
            <a:br>
              <a:rPr lang="ru-RU" b="1" dirty="0" smtClean="0"/>
            </a:br>
            <a:r>
              <a:rPr lang="ru-RU" dirty="0" smtClean="0"/>
              <a:t>1. Узнать, что такое сложное предложение.</a:t>
            </a:r>
            <a:br>
              <a:rPr lang="ru-RU" dirty="0" smtClean="0"/>
            </a:br>
            <a:r>
              <a:rPr lang="ru-RU" dirty="0" smtClean="0"/>
              <a:t>2. Научиться отличать сложное предложение от простого и от предложения с однородными членами.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160240"/>
          </a:xfrm>
        </p:spPr>
        <p:txBody>
          <a:bodyPr/>
          <a:lstStyle/>
          <a:p>
            <a:r>
              <a:rPr lang="ru-RU" dirty="0" smtClean="0"/>
              <a:t>Обратимся к учебнику с 75.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2957513" cy="386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7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russianpoetry.ru/upload/comments/1440b18dbac0f0d13c028047b6da95ce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4974"/>
            <a:ext cx="9144000" cy="686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8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124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Базовая</vt:lpstr>
      <vt:lpstr>Оформление по умолчанию</vt:lpstr>
      <vt:lpstr>1_Оформление по умолчанию</vt:lpstr>
      <vt:lpstr>Презентация PowerPoint</vt:lpstr>
      <vt:lpstr>Презентация PowerPoint</vt:lpstr>
      <vt:lpstr>Презентация PowerPoint</vt:lpstr>
      <vt:lpstr>Поставьте необходимые знаки препинания:</vt:lpstr>
      <vt:lpstr>Презентация PowerPoint</vt:lpstr>
      <vt:lpstr>Презентация PowerPoint</vt:lpstr>
      <vt:lpstr>       Цели урока: 1. Узнать, что такое сложное предложение. 2. Научиться отличать сложное предложение от простого и от предложения с однородными членами.</vt:lpstr>
      <vt:lpstr>Обратимся к учебнику с 75.</vt:lpstr>
      <vt:lpstr>Презентация PowerPoint</vt:lpstr>
      <vt:lpstr> 1. Папа задергивает шторы, мама даёт Марине яблоко.(  )   2. Она грызёт его, но думает о бассейне.(  )</vt:lpstr>
      <vt:lpstr>1. На лесной опушке уже слышатся птичьи голоса.  2. Распевают синицы, звонко отстукивает клювом дятел.  3. Скоро солнце получше пригреет землю, почернеют дороги, обнажатся на полях проталины, зажурчат ручейки, пожалуют грачи.</vt:lpstr>
      <vt:lpstr>Презентация PowerPoint</vt:lpstr>
      <vt:lpstr>Домашнее задание:  С.72- 75 правило учить, упр.502.    Составить небольшой рассказ, используя сложные предложения, на тему «Весна в лесу».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Завуч</cp:lastModifiedBy>
  <cp:revision>9</cp:revision>
  <dcterms:created xsi:type="dcterms:W3CDTF">2015-03-03T17:20:53Z</dcterms:created>
  <dcterms:modified xsi:type="dcterms:W3CDTF">2015-03-05T07:24:56Z</dcterms:modified>
</cp:coreProperties>
</file>