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7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1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2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7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8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3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7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26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797-1512-4EA1-8F90-6D635FFF10C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AD56-5AFF-4A28-A848-2546674E3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9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888" y="908720"/>
            <a:ext cx="52756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 слова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класс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«Школа России»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31874" y="4365104"/>
            <a:ext cx="41685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Иванова Марина </a:t>
            </a:r>
          </a:p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Владимировна</a:t>
            </a:r>
          </a:p>
          <a:p>
            <a:pPr algn="ctr"/>
            <a:r>
              <a:rPr lang="ru-RU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Гбоу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сош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280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03" y="3307656"/>
            <a:ext cx="2933569" cy="35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9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52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9644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Синтаксический разбор предложения:</a:t>
            </a:r>
          </a:p>
          <a:p>
            <a:r>
              <a:rPr lang="ru-RU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лесу идёт мелкий дождь.</a:t>
            </a:r>
            <a:endParaRPr lang="ru-RU" sz="5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45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620688"/>
            <a:ext cx="5684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Проверка в парах.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06" y="2708920"/>
            <a:ext cx="3970874" cy="397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064896" cy="60486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17345" y="1772816"/>
            <a:ext cx="3827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704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70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9988" y="1112607"/>
            <a:ext cx="779725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Образуй от данных слов однокоренные слова с помощью суффиксов 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ик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–к-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29146"/>
            <a:ext cx="1333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0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245" y="171604"/>
            <a:ext cx="824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Дом-домик, сад, кот, берёза, осина, ягода, морковь, рыба, чаша, ночь, фонарь, нора, двор.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1421" y="3861048"/>
            <a:ext cx="803981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Выдели все части слова (разбери слово по составу)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3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09417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Составь и запиши предложения. Выделенные слова разбери по составу.</a:t>
            </a:r>
            <a:endParaRPr lang="ru-RU" sz="5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50027"/>
            <a:ext cx="36195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9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3176" y="2967335"/>
            <a:ext cx="78312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клевер, 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луговой</a:t>
            </a:r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на, можно, встретить, лугах.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25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960" y="2967335"/>
            <a:ext cx="8517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2)цветёт, всё, это, 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лето</a:t>
            </a:r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растение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140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960" y="2967335"/>
            <a:ext cx="8445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3)в, много, 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цветках</a:t>
            </a:r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клевера, нектара, сладкого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88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440" y="2967335"/>
            <a:ext cx="67331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Проверочная работа: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56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674673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Разбери по составу слова:</a:t>
            </a:r>
          </a:p>
          <a:p>
            <a:r>
              <a:rPr lang="ru-RU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СНЕГОВОЙ, САДОВЫЙ, ГРИБОЧКИ, ЛЕСНИКИ, СТАРИКУ.</a:t>
            </a:r>
            <a:endParaRPr lang="ru-RU" sz="5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2900" y="476672"/>
            <a:ext cx="752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585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147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2015-10-28T07:56:52Z</dcterms:created>
  <dcterms:modified xsi:type="dcterms:W3CDTF">2015-10-28T08:27:10Z</dcterms:modified>
</cp:coreProperties>
</file>