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4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559" autoAdjust="0"/>
    <p:restoredTop sz="86477" autoAdjust="0"/>
  </p:normalViewPr>
  <p:slideViewPr>
    <p:cSldViewPr>
      <p:cViewPr>
        <p:scale>
          <a:sx n="69" d="100"/>
          <a:sy n="69" d="100"/>
        </p:scale>
        <p:origin x="-2616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C4CF2-3C46-4CA6-82AF-161C07CFAB1C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1F8C-29DE-4D74-A6EF-19A192F53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1A3C-D096-43E2-A50D-0E5BB605911D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4FC6-71C3-4AB8-B0FD-F933CC456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0B214-F4A7-4A59-8E7D-F77C330D4AEB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15F8C-883A-4A03-86F2-B9DF35422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670D-5152-4DA4-A08F-486DA65E2D9C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F72E-952F-4608-8C44-951E3F841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B65D-917F-41CE-B31B-B8F103466E49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A692-4DCC-422E-A589-2145B3894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BD60-5371-4DB8-9D5C-FFF0FE764812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B4C2-C1D6-4309-8227-D5CB1B98A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A852-FE93-412E-85E1-2088CCE4B118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BFCE-5911-4661-B518-9B8131ABC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FC6A-F0F9-4967-BDFE-9338A679C067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FF97-45C1-40EF-BB87-FDB78B2E6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DFEA-F84E-4359-AA2F-F45597AF41A9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E2AD-4A52-434E-9F49-05F87A8B9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EB50-380E-41F7-8C46-FE50D79A3EB8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4EFA-4AC8-4246-ABC1-8AD6C0019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8A4D-E218-4D8C-BE70-210A3F5656BF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06A0F-9403-473C-B217-E55066489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005903-6D24-4B43-821F-74F431210532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A4D8AA-D4F2-41D9-9ED9-184899033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72400" cy="2332037"/>
          </a:xfrm>
        </p:spPr>
        <p:txBody>
          <a:bodyPr/>
          <a:lstStyle/>
          <a:p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    «Книжкина  неделя.  </a:t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А. С.  Пушкин  и  его творчество»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73825" cy="1752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Талышева Е. Н.  Воспитатель старшей  группы  МБДОУ Д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 №19.                                                            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706438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Рисование. Восковые мелки. Акварель. «Золотая рыбка.» 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Picture 2" descr="C:\Users\КЦ\Desktop\бабино   фото\100_8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196975"/>
            <a:ext cx="82804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936625"/>
          </a:xfrm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Дети рисуют с опорой на пооперационную карту. Сначала рисунок выполняется восковыми мелками: рисуются  сама золотая рыбка, водоросли, камни, белым восковым карандашом прорисовываются пузырьки воздуха. Затем с помощью сильно разведённой водой акварели весь рисунок закрашивается.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2400" smtClean="0"/>
          </a:p>
        </p:txBody>
      </p:sp>
      <p:pic>
        <p:nvPicPr>
          <p:cNvPr id="23555" name="Picture 2" descr="C:\Users\КЦ\Desktop\бабино   фото\100_8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2205038"/>
            <a:ext cx="842486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Лепка волшебного зеркальца из солёного теста.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3" descr="C:\Users\КЦ\Desktop\бабино   фото\100_8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135937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Задачи: учить детей лепить зеркало; уточнить представление  о  строении зеркала для более точной  передачи  формы и пропорций; учить планировать свою работу; показать приемы оформления вылепленной фигуры дополнительным материалом – фольгой. Развивать глазомер, чувство формы, пропорций, моторику, творчиское мышление, воображение.Вызвать желание лепить по мотивам литературных произведений и включать лепные образцы в игры-драматизации.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101725" y="2565400"/>
            <a:ext cx="8229600" cy="4032250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25603" name="Picture 2" descr="C:\Users\КЦ\Desktop\бабино   фото\100_8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92375"/>
            <a:ext cx="849788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44145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«Украшение платья Царевны-Лебеди» 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8677275" cy="5246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just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Детям раздаётся шаблон-нарисованная Царевна, но не раскрашенная. Сначала ребята раскрашивают  платье и головной убор цветными карандашами, а затем наклеивают  на них двусторонний скотч. А уже потом  выбирают  крупу, которую будут  укладывать поверх  скотча.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27651" name="Picture 4" descr="E:\DCIM\100KM863\100_8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628775"/>
            <a:ext cx="8785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C:\Users\КЦ\Desktop\бабино   фото\100_8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219075"/>
            <a:ext cx="87852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65150" y="-171450"/>
            <a:ext cx="8229600" cy="11430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Как  самому сделать бумагу.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1) Берём 2-3 салфетки. 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2) Рвём на маленькие кусочки руками (это полезно для мелкой  моторики ребёнка) или нарезаем их ножницами, чем  мельче, тем лучше.</a:t>
            </a:r>
          </a:p>
          <a:p>
            <a:endParaRPr lang="ru-RU" smtClean="0"/>
          </a:p>
        </p:txBody>
      </p:sp>
      <p:pic>
        <p:nvPicPr>
          <p:cNvPr id="29699" name="Picture 2" descr="C:\Users\КЦ\Desktop\бабино   фото\100_8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76475"/>
            <a:ext cx="856932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3) Заливаем  эти  обрезки тёплой водой,  можно ещё поизмельчать руками.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C:\Users\КЦ\Desktop\бабино   фото\100_8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86407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4) Затем добавляем в нашу смесь клей ПВА (для скрепления бумаги) и крахмал (для  того ,  чтобы лист был эластичным и мог гнуться.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C:\Users\КЦ\Desktop\бабино   фото\100_8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8496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468313" y="188913"/>
            <a:ext cx="8280400" cy="58324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Опыт и современные исследования показывают, что педагогический процесс лишь в той степени может развивать ребёнка, в какой педагог умеет им грамотно управлять.  Успех определяет  методы и приёмы образования воспитанника. </a:t>
            </a:r>
          </a:p>
          <a:p>
            <a:pPr marL="0" indent="0" algn="just">
              <a:buFont typeface="Arial" charset="0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	Использование инновационных   педагогических технологий открывает  новые возможности воспитания и обучения дошкольников, и одной из наиболее эффективных в наши дни стал метод проектов.</a:t>
            </a:r>
          </a:p>
          <a:p>
            <a:pPr marL="0" indent="0" algn="just">
              <a:buFont typeface="Arial" charset="0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	Этот метод актуален, он даёт ребёнку возможность экспериментировать, синтезировать полученные знания,   развивать   творческие   способности   и   коммуникативные навыки.</a:t>
            </a:r>
          </a:p>
          <a:p>
            <a:pPr marL="0" indent="0" algn="just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5) Всё перемешиваем с помощью миксера.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Получается  смесь наподобие  каши.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E:\DCIM\100KM863\100_8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84978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6) Выкладываем нашу «кашу» на  сетку из-под мозайки, чтобы стекла лишняя вода. Оставляем лист под прессом, чтобы не покоробился.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 descr="E:\DCIM\100KM863\100_8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642350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936625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7) В результате этого увлекательного  занятия получается получается красивая бумага ручной работы.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E:\DCIM\100KM863\100_8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42486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Это самый простой способ. Пределов фантазии здесь нет. В бумажную массу можно добавить сухие травки, приправы, разноцветные нитки, «скелеты» листьев, лепестки цветов. Сушить тогда бумажную массу можно в чашке или стаканчике. Получается декоративная вазочка или стаканчик.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2" descr="C:\Users\КЦ\Desktop\бабино   фото\100_8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56932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Бумагу можно делать не только из салфеток, но и из старых коробок, пакетов. И тогда мы привьём ребёнку ещё и любовь к экологии.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 descr="C:\Users\КЦ\Desktop\бабино   фото\100_8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87137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772400" cy="53879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  проект  строился  по системной  «паутинке»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3" name="Picture 2" descr="C:\Users\КЦ\Desktop\бабино   фото\100_8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799306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1) Беседа о творчестве А.С. Пушкина. Чтение  «Сказки о рыбаке и рыбке»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Users\КЦ\Desktop\бабино   фото\100_8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82804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2) Выставка произведений Пушкина. Сравнение: чем отличаются  книги, чем похожи. 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1" name="Picture 2" descr="C:\Users\КЦ\Desktop\бабино   фото\100_8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4963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3) Общие сведения о строении книги (обложка с автором и  названием, форзац, страницы, корешок книги), загадки, пословицы о книге.    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C:\Users\КЦ\Desktop\бабино   фото\100_8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713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77850" y="-315913"/>
            <a:ext cx="8229600" cy="936626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4) Составление  рассказа по картинкам (по сказкам Пушкина), придумать своё  окончание сказки.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9" name="Picture 3" descr="C:\Users\КЦ\Desktop\бабино   фото\100_8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569325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5) Изготовление книжки-малышки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611188" y="1052513"/>
            <a:ext cx="8229600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3" name="Picture 3" descr="E:\DCIM\100KM863\100_8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9200" y="1028700"/>
            <a:ext cx="53848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E:\DCIM\100KM863\100_8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028700"/>
            <a:ext cx="3995737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446088" y="1773238"/>
            <a:ext cx="8229600" cy="48958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6" name="Picture 2" descr="C:\Users\КЦ\Desktop\бабино   фото\100_8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2073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443</Words>
  <Application>Microsoft Office PowerPoint</Application>
  <PresentationFormat>On-screen Show (4:3)</PresentationFormat>
  <Paragraphs>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Arial</vt:lpstr>
      <vt:lpstr>Times New Roman</vt:lpstr>
      <vt:lpstr>Тема Office</vt:lpstr>
      <vt:lpstr>Проект      «Книжкина  неделя.   А. С.  Пушкин  и  его творчество»</vt:lpstr>
      <vt:lpstr>Слайд 2</vt:lpstr>
      <vt:lpstr>ВЕСЬ   ПРОЕКТ  СТРОИЛСЯ  ПО СИСТЕМНОЙ  «ПАУТИНКЕ»                                                             </vt:lpstr>
      <vt:lpstr>1) Беседа о творчестве А.С. Пушкина. Чтение  «Сказки о рыбаке и рыбке»</vt:lpstr>
      <vt:lpstr>2) Выставка произведений Пушкина. Сравнение: чем отличаются  книги, чем похожи. </vt:lpstr>
      <vt:lpstr>3) Общие сведения о строении книги (обложка с автором и  названием, форзац, страницы, корешок книги), загадки, пословицы о книге.    </vt:lpstr>
      <vt:lpstr>   4) Составление  рассказа по картинкам (по сказкам Пушкина), придумать своё  окончание сказки.</vt:lpstr>
      <vt:lpstr>5) Изготовление книжки-малышки</vt:lpstr>
      <vt:lpstr>Слайд 9</vt:lpstr>
      <vt:lpstr>Рисование. Восковые мелки. Акварель. «Золотая рыбка.» </vt:lpstr>
      <vt:lpstr>Дети рисуют с опорой на пооперационную карту. Сначала рисунок выполняется восковыми мелками: рисуются  сама золотая рыбка, водоросли, камни, белым восковым карандашом прорисовываются пузырьки воздуха. Затем с помощью сильно разведённой водой акварели весь рисунок закрашивается. </vt:lpstr>
      <vt:lpstr>Лепка волшебного зеркальца из солёного теста.</vt:lpstr>
      <vt:lpstr>    Задачи: учить детей лепить зеркало; уточнить представление  о  строении зеркала для более точной  передачи  формы и пропорций; учить планировать свою работу; показать приемы оформления вылепленной фигуры дополнительным материалом – фольгой. Развивать глазомер, чувство формы, пропорций, моторику, творчиское мышление, воображение.Вызвать желание лепить по мотивам литературных произведений и включать лепные образцы в игры-драматизации. </vt:lpstr>
      <vt:lpstr>Аппликация «Украшение платья Царевны-Лебеди» </vt:lpstr>
      <vt:lpstr>  Детям раздаётся шаблон-нарисованная Царевна, но не раскрашенная. Сначала ребята раскрашивают  платье и головной убор цветными карандашами, а затем наклеивают  на них двусторонний скотч. А уже потом  выбирают  крупу, которую будут  укладывать поверх  скотча. </vt:lpstr>
      <vt:lpstr>Слайд 16</vt:lpstr>
      <vt:lpstr>Как  самому сделать бумагу.</vt:lpstr>
      <vt:lpstr>3) Заливаем  эти  обрезки тёплой водой,  можно ещё поизмельчать руками. </vt:lpstr>
      <vt:lpstr>4) Затем добавляем в нашу смесь клей ПВА (для скрепления бумаги) и крахмал (для  того ,  чтобы лист был эластичным и мог гнуться.</vt:lpstr>
      <vt:lpstr>5) Всё перемешиваем с помощью миксера.  Получается  смесь наподобие  каши.</vt:lpstr>
      <vt:lpstr>6) Выкладываем нашу «кашу» на  сетку из-под мозайки, чтобы стекла лишняя вода. Оставляем лист под прессом, чтобы не покоробился.</vt:lpstr>
      <vt:lpstr>7) В результате этого увлекательного  занятия получается получается красивая бумага ручной работы.</vt:lpstr>
      <vt:lpstr>Это самый простой способ. Пределов фантазии здесь нет. В бумажную массу можно добавить сухие травки, приправы, разноцветные нитки, «скелеты» листьев, лепестки цветов. Сушить тогда бумажную массу можно в чашке или стаканчике. Получается декоративная вазочка или стаканчик.</vt:lpstr>
      <vt:lpstr>Бумагу можно делать не только из салфеток, но и из старых коробок, пакетов. И тогда мы привьём ребёнку ещё и любовь к экологии.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  «Книжкина  неделя.  А. С.  Пушкин  и  его творчество»</dc:title>
  <dc:creator>КЦ</dc:creator>
  <cp:lastModifiedBy>UserXP</cp:lastModifiedBy>
  <cp:revision>81</cp:revision>
  <dcterms:created xsi:type="dcterms:W3CDTF">2015-03-18T13:41:16Z</dcterms:created>
  <dcterms:modified xsi:type="dcterms:W3CDTF">2015-11-11T10:08:27Z</dcterms:modified>
</cp:coreProperties>
</file>