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6" r:id="rId3"/>
    <p:sldId id="268" r:id="rId4"/>
    <p:sldId id="269" r:id="rId5"/>
    <p:sldId id="271" r:id="rId6"/>
    <p:sldId id="273" r:id="rId7"/>
    <p:sldId id="274" r:id="rId8"/>
    <p:sldId id="272" r:id="rId9"/>
    <p:sldId id="275" r:id="rId10"/>
    <p:sldId id="282" r:id="rId11"/>
    <p:sldId id="276" r:id="rId12"/>
    <p:sldId id="277" r:id="rId13"/>
    <p:sldId id="279" r:id="rId14"/>
    <p:sldId id="278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008000"/>
    <a:srgbClr val="00CC00"/>
    <a:srgbClr val="FF6600"/>
    <a:srgbClr val="981892"/>
    <a:srgbClr val="C71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F4CA09-F810-4A2D-B646-00EF282B1C0D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665938-C2CB-4412-A3C0-1BD760ED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6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0C09F-C0A6-4962-96E4-402802D67EE5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«Буква в окошке». Узнай, какая буква заглядывает в наше окно? Предложить детям дать характеристику звуков, которые обозначают эти буквы.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1BB69E-A459-449F-8E75-773026CAC610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«День-ночь». По команде «день» дети читают слово, по команде «ночь» закрывают глаза, учитель щелчком мыши меняет слово. По команде «день» открывают глаза и читают новое слово. Объясняют, что в слове изменилось.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B72B-B067-4C0C-B412-E53F3E4C2982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ABB5-47D4-426D-87F3-45C406F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F0DB-CC81-48F2-9AAF-5CB3A55D5EA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45A2-529A-4A86-8707-247C7E70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31A6-4615-45A0-AD8A-75D521DCE7DA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D8F3-5E38-4BFD-9CF8-1A20EFAE8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515F-B580-4AB6-940F-A7CA99A6B4B7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BBE6-A2F4-4F6B-B82B-EC288D4F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0454-D95F-4678-B054-AAD1D310F14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8117-3E01-472B-A717-24B284AD7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92CD-66B3-49BE-BEBD-3D75DF019864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F98B-9299-4A9E-90F8-B7BCEF3AF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304F-0D2C-41A6-9E7E-285F7BE611E8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2A5B-06B4-41C2-BD74-62C8E22FF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7D94-35C8-4389-9B8D-E69E32E340FE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72C1-0BB1-474A-8AD3-DD2A24A5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056D-1EA4-44A9-8875-5653ADF1FF33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C3-5249-473D-9A29-E51B07945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5226-D3EE-4B8F-99CF-38DC79C2D69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EF59-1F2F-4EDD-82FD-CC74E4B1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8067-6F95-4A91-85EC-B193A677D0CD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A6D2-3BCE-49FC-BD52-93D95F2A8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90C37-AB0C-4D7F-95C8-A8DC28C3F92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6D5DE-6147-43D2-A115-55A849E2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72;&#1084;&#1072;\&#1086;&#1090;&#1082;&#1088;%20&#1091;&#1088;\&#1087;&#1088;&#1086;&#1096;&#1083;%20&#1075;&#1086;&#1076;&#1072;\1%20&#1082;&#1083;&#1072;&#1089;&#1089;\2014\&#1086;&#1073;&#1091;&#1095;&#1077;&#1085;&#1080;&#1077;%20&#1075;&#1088;&#1072;&#1084;&#1086;&#1090;&#1077;\&#1087;&#1088;&#1080;&#1083;&#1086;&#1078;\&#1055;&#1086;&#1087;&#1077;&#1074;&#1082;&#1072;%20&#1094;&#1072;-&#1094;&#1086;-&#1094;&#1091;-&#1094;&#1099;-&#1094;&#1080;-&#1094;&#1077;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G:\&#1084;&#1072;&#1084;&#1072;\&#1086;&#1090;&#1082;&#1088;%20&#1091;&#1088;\&#1087;&#1088;&#1086;&#1096;&#1083;%20&#1075;&#1086;&#1076;&#1072;\1%20&#1082;&#1083;&#1072;&#1089;&#1089;\2014\&#1086;&#1073;&#1091;&#1095;&#1077;&#1085;&#1080;&#1077;%20&#1075;&#1088;&#1072;&#1084;&#1086;&#1090;&#1077;\&#1087;&#1088;&#1080;&#1083;&#1086;&#1078;\&#1073;&#1091;&#1082;&#1074;&#1072;%20&#1094;.wmv" TargetMode="External"/><Relationship Id="rId1" Type="http://schemas.openxmlformats.org/officeDocument/2006/relationships/video" Target="file:///E:\&#1084;&#1072;&#1084;&#1072;\&#1086;&#1090;&#1082;&#1088;&#1099;&#1090;&#1099;&#1077;%20&#1091;&#1088;&#1086;&#1082;&#1080;\1%20&#1082;&#1083;&#1072;&#1089;&#1089;\2014\&#1086;&#1073;&#1091;&#1095;&#1077;&#1085;&#1080;&#1077;%20&#1075;&#1088;&#1072;&#1084;&#1086;&#1090;&#1077;\&#1073;&#1091;&#1082;&#1074;&#1072;%20&#1094;.wmv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1084;&#1072;&#1084;&#1072;\&#1086;&#1090;&#1082;&#1088;%20&#1091;&#1088;\&#1087;&#1088;&#1086;&#1096;&#1083;%20&#1075;&#1086;&#1076;&#1072;\1%20&#1082;&#1083;&#1072;&#1089;&#1089;\2014\&#1086;&#1073;&#1091;&#1095;&#1077;&#1085;&#1080;&#1077;%20&#1075;&#1088;&#1072;&#1084;&#1086;&#1090;&#1077;\&#1087;&#1088;&#1080;&#1083;&#1086;&#1078;\&#1094;&#1074;&#1077;&#1090;&#1080;&#1082;-&#1089;&#1077;&#1084;&#1080;&#1094;&#1074;&#1077;&#1090;&#1080;&#1082;%20&#1092;&#1088;&#1072;&#1075;&#1084;&#1077;&#1085;&#1090;.wmv" TargetMode="External"/><Relationship Id="rId1" Type="http://schemas.openxmlformats.org/officeDocument/2006/relationships/video" Target="file:///E:\&#1084;&#1072;&#1084;&#1072;\&#1086;&#1090;&#1082;&#1088;&#1099;&#1090;&#1099;&#1077;%20&#1091;&#1088;&#1086;&#1082;&#1080;\1%20&#1082;&#1083;&#1072;&#1089;&#1089;\2014\&#1086;&#1073;&#1091;&#1095;&#1077;&#1085;&#1080;&#1077;%20&#1075;&#1088;&#1072;&#1084;&#1086;&#1090;&#1077;\&#1094;&#1074;&#1077;&#1090;&#1080;&#1082;-&#1089;&#1077;&#1084;&#1080;&#1094;&#1074;&#1077;&#1090;&#1080;&#1082;%20&#1092;&#1088;&#1072;&#1075;&#1084;&#1077;&#1085;&#1090;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Копия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71625"/>
            <a:ext cx="8229600" cy="16287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Обучение грамоте</a:t>
            </a:r>
            <a:endParaRPr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rgbClr val="000066"/>
              </a:solidFill>
            </a:endParaRPr>
          </a:p>
          <a:p>
            <a:endParaRPr lang="en-US" sz="2000">
              <a:solidFill>
                <a:srgbClr val="000066"/>
              </a:solidFill>
            </a:endParaRPr>
          </a:p>
          <a:p>
            <a:endParaRPr lang="en-US" sz="3000">
              <a:solidFill>
                <a:srgbClr val="000066"/>
              </a:solidFill>
            </a:endParaRPr>
          </a:p>
          <a:p>
            <a:r>
              <a:rPr lang="en-US" sz="3000">
                <a:solidFill>
                  <a:srgbClr val="000066"/>
                </a:solidFill>
              </a:rPr>
              <a:t>  </a:t>
            </a:r>
            <a:endParaRPr lang="en-US" sz="2000">
              <a:solidFill>
                <a:srgbClr val="000066"/>
              </a:solidFill>
            </a:endParaRPr>
          </a:p>
          <a:p>
            <a:r>
              <a:rPr lang="ru-RU" sz="20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85992"/>
            <a:ext cx="4572000" cy="144655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класс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3248" y="4929198"/>
            <a:ext cx="7477908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5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r">
              <a:defRPr/>
            </a:pPr>
            <a:r>
              <a:rPr lang="ru-RU" sz="2000" b="1" dirty="0">
                <a:ln w="11430"/>
              </a:rPr>
              <a:t>Автор: Матвиенко Л.Н</a:t>
            </a:r>
            <a:r>
              <a:rPr lang="ru-RU" sz="2000" b="1" dirty="0" smtClean="0">
                <a:ln w="11430"/>
              </a:rPr>
              <a:t>. </a:t>
            </a:r>
            <a:endParaRPr lang="ru-RU" b="1" dirty="0">
              <a:ln w="11430"/>
            </a:endParaRPr>
          </a:p>
          <a:p>
            <a:pPr algn="r">
              <a:defRPr/>
            </a:pPr>
            <a:endParaRPr lang="ru-RU" b="1" dirty="0">
              <a:ln w="11430"/>
            </a:endParaRPr>
          </a:p>
          <a:p>
            <a:pPr algn="ctr">
              <a:defRPr/>
            </a:pP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7" y="0"/>
            <a:ext cx="11430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9" y="0"/>
            <a:ext cx="7858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2060" name="Номер слайда 11"/>
          <p:cNvSpPr>
            <a:spLocks noGrp="1"/>
          </p:cNvSpPr>
          <p:nvPr>
            <p:ph type="sldNum" sz="quarter" idx="12"/>
          </p:nvPr>
        </p:nvSpPr>
        <p:spPr>
          <a:xfrm flipH="1">
            <a:off x="8458200" y="6248400"/>
            <a:ext cx="257175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83092-6700-41F4-BA39-CC45C1B03D51}" type="slidenum">
              <a:rPr lang="ru-RU" smtClean="0">
                <a:latin typeface="Times New Roman" pitchFamily="18" charset="0"/>
              </a:rPr>
              <a:pPr eaLnBrk="1" hangingPunct="1"/>
              <a:t>1</a:t>
            </a:fld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8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певка ца-цо-цу-цы-ци-ц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8020051" cy="601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ru-RU" sz="3600" dirty="0" err="1"/>
              <a:t>Цы</a:t>
            </a:r>
            <a:r>
              <a:rPr lang="ru-RU" sz="3600" dirty="0"/>
              <a:t> – </a:t>
            </a:r>
            <a:r>
              <a:rPr lang="ru-RU" sz="3600" dirty="0" err="1"/>
              <a:t>цы</a:t>
            </a:r>
            <a:r>
              <a:rPr lang="ru-RU" sz="3600" dirty="0"/>
              <a:t> – </a:t>
            </a:r>
            <a:r>
              <a:rPr lang="ru-RU" sz="3600" dirty="0" err="1"/>
              <a:t>цы</a:t>
            </a:r>
            <a:r>
              <a:rPr lang="ru-RU" sz="3600" dirty="0"/>
              <a:t> – вот поспели……………</a:t>
            </a:r>
          </a:p>
          <a:p>
            <a:r>
              <a:rPr lang="ru-RU" sz="3600" dirty="0" err="1"/>
              <a:t>Ца</a:t>
            </a:r>
            <a:r>
              <a:rPr lang="ru-RU" sz="3600" dirty="0"/>
              <a:t> – </a:t>
            </a:r>
            <a:r>
              <a:rPr lang="ru-RU" sz="3600" dirty="0" err="1"/>
              <a:t>ца</a:t>
            </a:r>
            <a:r>
              <a:rPr lang="ru-RU" sz="3600" dirty="0"/>
              <a:t> – </a:t>
            </a:r>
            <a:r>
              <a:rPr lang="ru-RU" sz="3600" dirty="0" err="1"/>
              <a:t>ца</a:t>
            </a:r>
            <a:r>
              <a:rPr lang="ru-RU" sz="3600" dirty="0"/>
              <a:t> – захотелось………………</a:t>
            </a:r>
          </a:p>
          <a:p>
            <a:r>
              <a:rPr lang="ru-RU" sz="3600" dirty="0" err="1"/>
              <a:t>Ец</a:t>
            </a:r>
            <a:r>
              <a:rPr lang="ru-RU" sz="3600" dirty="0"/>
              <a:t> – </a:t>
            </a:r>
            <a:r>
              <a:rPr lang="ru-RU" sz="3600" dirty="0" err="1"/>
              <a:t>ец</a:t>
            </a:r>
            <a:r>
              <a:rPr lang="ru-RU" sz="3600" dirty="0"/>
              <a:t> – </a:t>
            </a:r>
            <a:r>
              <a:rPr lang="ru-RU" sz="3600" dirty="0" err="1"/>
              <a:t>ец</a:t>
            </a:r>
            <a:r>
              <a:rPr lang="ru-RU" sz="3600" dirty="0"/>
              <a:t> – мы сорвали……………..</a:t>
            </a:r>
          </a:p>
          <a:p>
            <a:r>
              <a:rPr lang="ru-RU" sz="3600" dirty="0" err="1"/>
              <a:t>Цу</a:t>
            </a:r>
            <a:r>
              <a:rPr lang="ru-RU" sz="3600" dirty="0"/>
              <a:t> –</a:t>
            </a:r>
            <a:r>
              <a:rPr lang="ru-RU" sz="3600" dirty="0" err="1"/>
              <a:t>цу</a:t>
            </a:r>
            <a:r>
              <a:rPr lang="ru-RU" sz="3600" dirty="0"/>
              <a:t> – </a:t>
            </a:r>
            <a:r>
              <a:rPr lang="ru-RU" sz="3600" dirty="0" err="1"/>
              <a:t>цу</a:t>
            </a:r>
            <a:r>
              <a:rPr lang="ru-RU" sz="3600" dirty="0"/>
              <a:t> – дети рады………………</a:t>
            </a:r>
          </a:p>
          <a:p>
            <a:r>
              <a:rPr lang="ru-RU" sz="3600" dirty="0" err="1"/>
              <a:t>Рцы</a:t>
            </a:r>
            <a:r>
              <a:rPr lang="ru-RU" sz="3600" dirty="0"/>
              <a:t> – </a:t>
            </a:r>
            <a:r>
              <a:rPr lang="ru-RU" sz="3600" dirty="0" err="1"/>
              <a:t>рцы</a:t>
            </a:r>
            <a:r>
              <a:rPr lang="ru-RU" sz="3600" dirty="0"/>
              <a:t> – </a:t>
            </a:r>
            <a:r>
              <a:rPr lang="ru-RU" sz="3600" dirty="0" err="1"/>
              <a:t>рцы</a:t>
            </a:r>
            <a:r>
              <a:rPr lang="ru-RU" sz="3600" dirty="0"/>
              <a:t> – мы полили………..</a:t>
            </a:r>
          </a:p>
          <a:p>
            <a:r>
              <a:rPr lang="ru-RU" sz="3600" dirty="0"/>
              <a:t>Вы, ребята</a:t>
            </a:r>
            <a:r>
              <a:rPr lang="ru-RU" sz="3600" dirty="0" smtClean="0"/>
              <a:t>,……............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65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57200"/>
            <a:ext cx="7772400" cy="5668963"/>
          </a:xfrm>
        </p:spPr>
        <p:txBody>
          <a:bodyPr/>
          <a:lstStyle/>
          <a:p>
            <a:pPr>
              <a:buNone/>
            </a:pPr>
            <a:r>
              <a:rPr lang="ru-RU" dirty="0" err="1"/>
              <a:t>Ца</a:t>
            </a:r>
            <a:r>
              <a:rPr lang="ru-RU" dirty="0"/>
              <a:t> </a:t>
            </a:r>
            <a:r>
              <a:rPr lang="ru-RU" dirty="0" err="1"/>
              <a:t>ца</a:t>
            </a:r>
            <a:r>
              <a:rPr lang="ru-RU" dirty="0"/>
              <a:t> </a:t>
            </a:r>
            <a:r>
              <a:rPr lang="ru-RU" dirty="0" err="1"/>
              <a:t>ца</a:t>
            </a:r>
            <a:r>
              <a:rPr lang="ru-RU" dirty="0"/>
              <a:t> – цапля       </a:t>
            </a:r>
            <a:r>
              <a:rPr lang="ru-RU" dirty="0" err="1"/>
              <a:t>ац</a:t>
            </a:r>
            <a:r>
              <a:rPr lang="ru-RU" dirty="0"/>
              <a:t> </a:t>
            </a:r>
            <a:r>
              <a:rPr lang="ru-RU" dirty="0" err="1"/>
              <a:t>ац</a:t>
            </a:r>
            <a:r>
              <a:rPr lang="ru-RU" dirty="0"/>
              <a:t> </a:t>
            </a:r>
            <a:r>
              <a:rPr lang="ru-RU" dirty="0" err="1"/>
              <a:t>ац</a:t>
            </a:r>
            <a:r>
              <a:rPr lang="ru-RU" dirty="0"/>
              <a:t> – матрац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 err="1"/>
              <a:t>цо</a:t>
            </a:r>
            <a:r>
              <a:rPr lang="ru-RU" dirty="0"/>
              <a:t> </a:t>
            </a:r>
            <a:r>
              <a:rPr lang="ru-RU" dirty="0" err="1"/>
              <a:t>цо</a:t>
            </a:r>
            <a:r>
              <a:rPr lang="ru-RU" dirty="0"/>
              <a:t> </a:t>
            </a:r>
            <a:r>
              <a:rPr lang="ru-RU" dirty="0" err="1"/>
              <a:t>цо</a:t>
            </a:r>
            <a:r>
              <a:rPr lang="ru-RU" dirty="0"/>
              <a:t> – лицо         </a:t>
            </a:r>
            <a:r>
              <a:rPr lang="ru-RU" dirty="0" err="1"/>
              <a:t>оц</a:t>
            </a:r>
            <a:r>
              <a:rPr lang="ru-RU" dirty="0"/>
              <a:t> </a:t>
            </a:r>
            <a:r>
              <a:rPr lang="ru-RU" dirty="0" err="1"/>
              <a:t>оц</a:t>
            </a:r>
            <a:r>
              <a:rPr lang="ru-RU" dirty="0"/>
              <a:t> </a:t>
            </a:r>
            <a:r>
              <a:rPr lang="ru-RU" dirty="0" err="1"/>
              <a:t>оц</a:t>
            </a:r>
            <a:r>
              <a:rPr lang="ru-RU" dirty="0"/>
              <a:t> – боцман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цу</a:t>
            </a:r>
            <a:r>
              <a:rPr lang="ru-RU" dirty="0"/>
              <a:t> </a:t>
            </a:r>
            <a:r>
              <a:rPr lang="ru-RU" dirty="0" err="1"/>
              <a:t>цу</a:t>
            </a:r>
            <a:r>
              <a:rPr lang="ru-RU" dirty="0"/>
              <a:t> – цукат         </a:t>
            </a:r>
            <a:r>
              <a:rPr lang="ru-RU" dirty="0" err="1"/>
              <a:t>уц</a:t>
            </a:r>
            <a:r>
              <a:rPr lang="ru-RU" dirty="0"/>
              <a:t> </a:t>
            </a:r>
            <a:r>
              <a:rPr lang="ru-RU" dirty="0" err="1"/>
              <a:t>уц</a:t>
            </a:r>
            <a:r>
              <a:rPr lang="ru-RU" dirty="0"/>
              <a:t> </a:t>
            </a:r>
            <a:r>
              <a:rPr lang="ru-RU" dirty="0" err="1"/>
              <a:t>уц</a:t>
            </a:r>
            <a:r>
              <a:rPr lang="ru-RU" dirty="0"/>
              <a:t> – уценить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 err="1"/>
              <a:t>цы</a:t>
            </a:r>
            <a:r>
              <a:rPr lang="ru-RU" dirty="0"/>
              <a:t> </a:t>
            </a:r>
            <a:r>
              <a:rPr lang="ru-RU" dirty="0" err="1"/>
              <a:t>цы</a:t>
            </a:r>
            <a:r>
              <a:rPr lang="ru-RU" dirty="0"/>
              <a:t> </a:t>
            </a:r>
            <a:r>
              <a:rPr lang="ru-RU" dirty="0" err="1"/>
              <a:t>цы</a:t>
            </a:r>
            <a:r>
              <a:rPr lang="ru-RU" dirty="0"/>
              <a:t> – цыган      </a:t>
            </a:r>
            <a:r>
              <a:rPr lang="ru-RU" dirty="0" err="1"/>
              <a:t>ец</a:t>
            </a:r>
            <a:r>
              <a:rPr lang="ru-RU" dirty="0"/>
              <a:t> </a:t>
            </a:r>
            <a:r>
              <a:rPr lang="ru-RU" dirty="0" err="1"/>
              <a:t>ец</a:t>
            </a:r>
            <a:r>
              <a:rPr lang="ru-RU" dirty="0"/>
              <a:t> </a:t>
            </a:r>
            <a:r>
              <a:rPr lang="ru-RU" dirty="0" err="1"/>
              <a:t>ец</a:t>
            </a:r>
            <a:r>
              <a:rPr lang="ru-RU" dirty="0"/>
              <a:t> – боец</a:t>
            </a:r>
          </a:p>
          <a:p>
            <a:pPr>
              <a:buNone/>
            </a:pPr>
            <a:r>
              <a:rPr lang="ru-RU" dirty="0"/>
              <a:t>         бац               заяц              цапля</a:t>
            </a:r>
          </a:p>
          <a:p>
            <a:pPr>
              <a:buNone/>
            </a:pPr>
            <a:r>
              <a:rPr lang="ru-RU" dirty="0"/>
              <a:t>         плац             огурец           птица</a:t>
            </a:r>
          </a:p>
          <a:p>
            <a:pPr>
              <a:buNone/>
            </a:pPr>
            <a:r>
              <a:rPr lang="ru-RU" dirty="0"/>
              <a:t>         певец           дворец          овца</a:t>
            </a:r>
          </a:p>
          <a:p>
            <a:pPr>
              <a:buNone/>
            </a:pPr>
            <a:r>
              <a:rPr lang="ru-RU" dirty="0"/>
              <a:t>         конец           китаец           певица</a:t>
            </a:r>
          </a:p>
          <a:p>
            <a:pPr>
              <a:buNone/>
            </a:pPr>
            <a:r>
              <a:rPr lang="ru-RU" dirty="0"/>
              <a:t>         беглец         японец           курица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62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ц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290644">
            <a:off x="894532" y="270937"/>
            <a:ext cx="784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142852"/>
            <a:ext cx="6399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</a:p>
        </p:txBody>
      </p:sp>
      <p:sp>
        <p:nvSpPr>
          <p:cNvPr id="5" name="TextBox 4"/>
          <p:cNvSpPr txBox="1"/>
          <p:nvPr/>
        </p:nvSpPr>
        <p:spPr>
          <a:xfrm rot="1378971">
            <a:off x="8013010" y="302574"/>
            <a:ext cx="6399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</a:p>
        </p:txBody>
      </p:sp>
      <p:pic>
        <p:nvPicPr>
          <p:cNvPr id="6" name="буква ц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2192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учебнику</a:t>
            </a:r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5" descr="84d0d29e6c40cbb5683c3d1cce78357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2432">
            <a:off x="2720906" y="1802457"/>
            <a:ext cx="3756768" cy="377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80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Моё настроение сегодня</a:t>
            </a:r>
          </a:p>
        </p:txBody>
      </p:sp>
      <p:pic>
        <p:nvPicPr>
          <p:cNvPr id="4" name="Picture 10" descr="41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04950"/>
            <a:ext cx="44100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Матвиенко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твиенко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08707"/>
            <a:ext cx="1883296" cy="19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3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788095" cy="28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ислам\Pictures\2972676-cf11a343dff52a8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219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199" y="2177960"/>
            <a:ext cx="1625776" cy="25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756" y="3886200"/>
            <a:ext cx="1635419" cy="25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ислам\Pictures\2972676-cf11a343dff52a8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50830"/>
            <a:ext cx="1591765" cy="25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мамина папка\единая коллекция цифровых технологий\шаблоны для презентаций\картинки на школьныю тему\Рисунок3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9046"/>
            <a:ext cx="2138362" cy="217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724400" y="2209800"/>
            <a:ext cx="3733800" cy="4032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Грубых </a:t>
            </a: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 не говорите,</a:t>
            </a:r>
            <a:b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добрые </a:t>
            </a: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дарите.</a:t>
            </a:r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u="sng" dirty="0" smtClean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3822" y="3962400"/>
            <a:ext cx="6400800" cy="2895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 descr="84d0d29e6c40cbb5683c3d1cce78357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2432">
            <a:off x="81945" y="2084954"/>
            <a:ext cx="4120379" cy="430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smtClean="0"/>
          </a:p>
        </p:txBody>
      </p:sp>
      <p:pic>
        <p:nvPicPr>
          <p:cNvPr id="4" name="цветик-семицветик фрагмен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457200"/>
            <a:ext cx="8078747" cy="6057830"/>
          </a:xfrm>
        </p:spPr>
      </p:pic>
      <p:pic>
        <p:nvPicPr>
          <p:cNvPr id="5" name="цветик-семицветик фрагмент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85800" y="3810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4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essobzor.com/images/catalog/9785978105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6078"/>
            <a:ext cx="3541262" cy="53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knigograd.com.ua/images/detailed/product_detailed_image_161999_48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719335" cy="46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722"/>
            <a:ext cx="2698819" cy="27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925"/>
            <a:ext cx="23685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900" y="3655811"/>
            <a:ext cx="2837900" cy="266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ягоды, осень, шиповник, октябрь, вет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5700"/>
            <a:ext cx="38512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04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6858000" y="11430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6629400" y="12192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6629400" y="11430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7848600" y="609600"/>
            <a:ext cx="12954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2286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7177" name="Line 4"/>
          <p:cNvSpPr>
            <a:spLocks noChangeShapeType="1"/>
          </p:cNvSpPr>
          <p:nvPr/>
        </p:nvSpPr>
        <p:spPr bwMode="auto">
          <a:xfrm>
            <a:off x="1600200" y="10668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1295400" y="5715000"/>
            <a:ext cx="7239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1295400" y="838200"/>
            <a:ext cx="7239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 rot="16200000" flipH="1">
            <a:off x="5524500" y="3009900"/>
            <a:ext cx="518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 rot="16200000" flipH="1">
            <a:off x="2381250" y="3409950"/>
            <a:ext cx="52197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685800"/>
            <a:ext cx="12954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8"/>
          <p:cNvSpPr>
            <a:spLocks noChangeArrowheads="1"/>
          </p:cNvSpPr>
          <p:nvPr/>
        </p:nvSpPr>
        <p:spPr bwMode="auto">
          <a:xfrm rot="16200000" flipH="1">
            <a:off x="-1257300" y="2933700"/>
            <a:ext cx="5181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2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Rectangle 2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Rectangle 24"/>
          <p:cNvSpPr>
            <a:spLocks noChangeArrowheads="1"/>
          </p:cNvSpPr>
          <p:nvPr/>
        </p:nvSpPr>
        <p:spPr bwMode="auto">
          <a:xfrm rot="5400000">
            <a:off x="-2171700" y="3009900"/>
            <a:ext cx="5181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25"/>
          <p:cNvSpPr>
            <a:spLocks noChangeArrowheads="1"/>
          </p:cNvSpPr>
          <p:nvPr/>
        </p:nvSpPr>
        <p:spPr bwMode="auto">
          <a:xfrm rot="5400000">
            <a:off x="6210300" y="3086100"/>
            <a:ext cx="51816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9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25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8333 1.1111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8333 1.1111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8333 1.1111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5833 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10260" grpId="1" animBg="1"/>
      <p:bldP spid="10261" grpId="0" animBg="1"/>
      <p:bldP spid="10261" grpId="1" animBg="1"/>
      <p:bldP spid="10259" grpId="0" animBg="1"/>
      <p:bldP spid="10259" grpId="1" animBg="1"/>
      <p:bldP spid="10259" grpId="2" animBg="1"/>
      <p:bldP spid="10258" grpId="0" animBg="1"/>
      <p:bldP spid="10258" grpId="1" animBg="1"/>
      <p:bldP spid="10258" grpId="2" animBg="1"/>
      <p:bldP spid="10257" grpId="0" animBg="1"/>
      <p:bldP spid="10257" grpId="1" animBg="1"/>
      <p:bldP spid="10257" grpId="2" animBg="1"/>
      <p:bldP spid="10243" grpId="0" animBg="1"/>
      <p:bldP spid="102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река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рука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села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киса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лиса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458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корова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458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корона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6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ulyai.ru/uploads/posts/2012-07/1342529499_poster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2449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4-tub-ru.yandex.net/i?id=918657056-31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8927"/>
            <a:ext cx="2857500" cy="181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6-tub-ru.yandex.net/i?id=498039840-67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49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im7-tub-ru.yandex.net/i?id=288631831-1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2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431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95986"/>
            <a:ext cx="4038600" cy="57111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876800" y="1447800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Буква "Пэ" пустилась в пляс</a:t>
            </a:r>
            <a:br>
              <a:rPr lang="ru-RU" b="1" dirty="0"/>
            </a:br>
            <a:r>
              <a:rPr lang="ru-RU" b="1" dirty="0"/>
              <a:t>И плясала целый час.</a:t>
            </a:r>
            <a:br>
              <a:rPr lang="ru-RU" b="1" dirty="0"/>
            </a:br>
            <a:r>
              <a:rPr lang="ru-RU" b="1" dirty="0"/>
              <a:t>Буква "Пэ" домой вернулась,</a:t>
            </a:r>
            <a:br>
              <a:rPr lang="ru-RU" b="1" dirty="0"/>
            </a:br>
            <a:r>
              <a:rPr lang="ru-RU" b="1" dirty="0"/>
              <a:t>Раз-два-три! Перевернулась,</a:t>
            </a:r>
            <a:br>
              <a:rPr lang="ru-RU" b="1" dirty="0"/>
            </a:br>
            <a:r>
              <a:rPr lang="ru-RU" b="1" dirty="0"/>
              <a:t>Прыг да скок на табурет.</a:t>
            </a:r>
            <a:br>
              <a:rPr lang="ru-RU" b="1" dirty="0"/>
            </a:br>
            <a:r>
              <a:rPr lang="ru-RU" b="1" dirty="0"/>
              <a:t>Где она? Была и нет!</a:t>
            </a:r>
            <a:br>
              <a:rPr lang="ru-RU" b="1" dirty="0"/>
            </a:br>
            <a:r>
              <a:rPr lang="ru-RU" b="1" dirty="0"/>
              <a:t>Превратилась в букву "</a:t>
            </a:r>
            <a:r>
              <a:rPr lang="ru-RU" b="1" dirty="0" err="1"/>
              <a:t>Цэ</a:t>
            </a:r>
            <a:r>
              <a:rPr lang="ru-RU" b="1" dirty="0"/>
              <a:t>"</a:t>
            </a:r>
            <a:br>
              <a:rPr lang="ru-RU" b="1" dirty="0"/>
            </a:br>
            <a:r>
              <a:rPr lang="ru-RU" b="1" dirty="0"/>
              <a:t>С ножкой маленькой в конце. </a:t>
            </a:r>
          </a:p>
        </p:txBody>
      </p:sp>
      <p:pic>
        <p:nvPicPr>
          <p:cNvPr id="6" name="Рисунок 6" descr="a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66215"/>
            <a:ext cx="2286000" cy="14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36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</Template>
  <TotalTime>147</TotalTime>
  <Words>228</Words>
  <Application>Microsoft Office PowerPoint</Application>
  <PresentationFormat>Экран (4:3)</PresentationFormat>
  <Paragraphs>55</Paragraphs>
  <Slides>16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тетрадь</vt:lpstr>
      <vt:lpstr>Обучение грамоте</vt:lpstr>
      <vt:lpstr>   Грубых слов не говорите, Только добрые дарите.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Рифмовка</vt:lpstr>
      <vt:lpstr>Слайд 12</vt:lpstr>
      <vt:lpstr>Слайд 13</vt:lpstr>
      <vt:lpstr> Работа по учебнику </vt:lpstr>
      <vt:lpstr> Моё настроение сегодня</vt:lpstr>
      <vt:lpstr>                                                      Молодцы!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Матвиенко</cp:lastModifiedBy>
  <cp:revision>19</cp:revision>
  <dcterms:created xsi:type="dcterms:W3CDTF">2011-11-06T16:14:05Z</dcterms:created>
  <dcterms:modified xsi:type="dcterms:W3CDTF">2015-11-15T05:44:40Z</dcterms:modified>
</cp:coreProperties>
</file>