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5A80D4-2C44-4EC3-BB7F-882B66DC04EF}" type="datetimeFigureOut">
              <a:rPr lang="es-UY"/>
              <a:pPr>
                <a:defRPr/>
              </a:pPr>
              <a:t>15/11/2015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UY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B547A6-4EF3-46AA-9D72-54F7A56F2C5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ru-RU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862E10-7E64-4227-9408-4E323D6B6605}" type="slidenum">
              <a:rPr lang="es-UY" altLang="ru-RU" smtClean="0"/>
              <a:pPr/>
              <a:t>1</a:t>
            </a:fld>
            <a:endParaRPr lang="es-UY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3EE18-9B9B-4F60-82F2-4A52873CDD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BDB8-F86B-4917-9869-EF9E1B96F7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8C52-6DB6-4D5C-A235-B6BE1B2C24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FA09-FFE3-4EF6-A272-06EE359C22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0FCE-BA61-4585-8FED-18F17D40E3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6AA3-66E9-4463-B237-3E83808F97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C4CE-480F-46D7-8D20-7097FA8068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C44D-C532-4534-94C2-34C2753619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322A-9F2C-4374-B15D-5AF37E0877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08A2-7206-4B14-AE41-16B0FD8436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32686-F901-4BD1-92E6-6B133760D2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2377BE-0151-4CF2-B38B-B67485A7C2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920037" cy="34559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tx1"/>
                </a:solidFill>
              </a:rPr>
              <a:t>Презентация праздника </a:t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«Краски осени» </a:t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в подготовительной группе №3</a:t>
            </a:r>
            <a:r>
              <a:rPr lang="ru-RU" altLang="ru-RU" sz="3200" b="1" smtClean="0">
                <a:solidFill>
                  <a:schemeClr val="tx1"/>
                </a:solidFill>
              </a:rPr>
              <a:t> </a:t>
            </a:r>
            <a:endParaRPr lang="es-ES" altLang="ru-RU" sz="2400" b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6725" y="42211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400" b="1" kern="0" dirty="0" smtClean="0"/>
              <a:t>Подготовили и провели:</a:t>
            </a:r>
          </a:p>
          <a:p>
            <a:pPr algn="r" eaLnBrk="1" hangingPunct="1">
              <a:defRPr/>
            </a:pPr>
            <a:r>
              <a:rPr lang="ru-RU" altLang="ru-RU" sz="1600" b="1" kern="0" dirty="0" smtClean="0"/>
              <a:t>Воспитатели: </a:t>
            </a:r>
            <a:r>
              <a:rPr lang="ru-RU" altLang="ru-RU" sz="1600" b="1" kern="0" dirty="0" err="1" smtClean="0"/>
              <a:t>Затонская</a:t>
            </a:r>
            <a:r>
              <a:rPr lang="ru-RU" altLang="ru-RU" sz="1600" b="1" kern="0" dirty="0" smtClean="0"/>
              <a:t> З.Л</a:t>
            </a:r>
          </a:p>
          <a:p>
            <a:pPr algn="r" eaLnBrk="1" hangingPunct="1">
              <a:defRPr/>
            </a:pPr>
            <a:r>
              <a:rPr lang="ru-RU" altLang="ru-RU" sz="1600" b="1" kern="0" dirty="0" smtClean="0"/>
              <a:t>Воронина Е.А</a:t>
            </a:r>
          </a:p>
          <a:p>
            <a:pPr algn="r" eaLnBrk="1" hangingPunct="1">
              <a:defRPr/>
            </a:pPr>
            <a:r>
              <a:rPr lang="ru-RU" altLang="ru-RU" sz="1600" b="1" kern="0" dirty="0" err="1" smtClean="0"/>
              <a:t>Муз.руководитель</a:t>
            </a:r>
            <a:r>
              <a:rPr lang="ru-RU" altLang="ru-RU" sz="1600" b="1" kern="0" dirty="0" smtClean="0"/>
              <a:t>: Попов С.В</a:t>
            </a:r>
            <a:endParaRPr lang="es-UY" altLang="ru-RU" sz="1600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357563"/>
            <a:ext cx="41052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5300" y="1908175"/>
            <a:ext cx="39846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813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Игра «Перепрыгни через лужи»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1844675"/>
            <a:ext cx="331152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1905000"/>
            <a:ext cx="330358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40113" y="3933825"/>
            <a:ext cx="350361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7813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Дети отгадывают загадки Осени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1038" y="1641475"/>
            <a:ext cx="6757987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47813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Частушки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1700213"/>
            <a:ext cx="69119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36563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/>
              <a:t>Осень благодарит </a:t>
            </a:r>
            <a:r>
              <a:rPr lang="ru-RU" sz="2800" b="1" dirty="0" smtClean="0"/>
              <a:t>детей, </a:t>
            </a:r>
            <a:r>
              <a:rPr lang="ru-RU" sz="2800" b="1" dirty="0"/>
              <a:t>раздает угощение 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4375" y="1757363"/>
            <a:ext cx="65532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36563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/>
              <a:t>Если на деревьях листья пожелтели,</a:t>
            </a:r>
            <a:br>
              <a:rPr lang="ru-RU" sz="1600" b="1" dirty="0"/>
            </a:br>
            <a:r>
              <a:rPr lang="ru-RU" sz="1600" b="1" dirty="0"/>
              <a:t>Если в край далекий птицы улетели,</a:t>
            </a:r>
            <a:br>
              <a:rPr lang="ru-RU" sz="1600" b="1" dirty="0"/>
            </a:br>
            <a:r>
              <a:rPr lang="ru-RU" sz="1600" b="1" dirty="0"/>
              <a:t>Если небо хмурое, если дождик льется,</a:t>
            </a:r>
            <a:br>
              <a:rPr lang="ru-RU" sz="1600" b="1" dirty="0"/>
            </a:br>
            <a:r>
              <a:rPr lang="ru-RU" sz="1600" b="1" dirty="0"/>
              <a:t>Это время года осенью зовется.</a:t>
            </a:r>
            <a:br>
              <a:rPr lang="ru-RU" sz="1600" b="1" dirty="0"/>
            </a:br>
            <a:endParaRPr lang="es-UY" altLang="ru-RU" sz="1600" b="1" kern="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17713" y="1557338"/>
            <a:ext cx="63198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0825" y="26035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Исполняется песня « Падают, падают листья»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1484313"/>
            <a:ext cx="39084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3500438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0825" y="26035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Танец Грибов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7900" y="342900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0" y="1724025"/>
            <a:ext cx="37211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0825" y="26035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Дети читают стихи о грибах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1719263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284538"/>
            <a:ext cx="41290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0825" y="26035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Игра « Собери овощи»</a:t>
            </a:r>
            <a:endParaRPr lang="es-UY" altLang="ru-RU" sz="2800" b="1" kern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3225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4375" y="1674813"/>
            <a:ext cx="647065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73225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В гости приходит Непогодица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613" y="1700213"/>
            <a:ext cx="65532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73225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Дети поют « Песенка про Непогодицу»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1743075"/>
            <a:ext cx="390683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314700"/>
            <a:ext cx="40576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3225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UY" altLang="ru-RU" sz="2800" b="1" kern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7813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Сценка «Спор овощей»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613" y="1773238"/>
            <a:ext cx="6624637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47813" y="4270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Песня «Урожайная»</a:t>
            </a:r>
            <a:endParaRPr lang="es-UY" altLang="ru-RU" sz="2800" b="1" kern="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80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Diseño predeterminado</vt:lpstr>
      <vt:lpstr>Презентация праздника  «Краски осени»  в подготовительной группе №3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Мария</cp:lastModifiedBy>
  <cp:revision>50</cp:revision>
  <dcterms:created xsi:type="dcterms:W3CDTF">2009-03-26T20:51:52Z</dcterms:created>
  <dcterms:modified xsi:type="dcterms:W3CDTF">2015-11-15T14:43:11Z</dcterms:modified>
</cp:coreProperties>
</file>