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1" d="100"/>
          <a:sy n="71" d="100"/>
        </p:scale>
        <p:origin x="-61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7CD3-BA4D-4981-B5B9-1AD5D3D1DD74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8128-74DA-42AF-BDDE-609CB70A6A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3002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7CD3-BA4D-4981-B5B9-1AD5D3D1DD74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8128-74DA-42AF-BDDE-609CB70A6A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045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7CD3-BA4D-4981-B5B9-1AD5D3D1DD74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8128-74DA-42AF-BDDE-609CB70A6A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388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7CD3-BA4D-4981-B5B9-1AD5D3D1DD74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8128-74DA-42AF-BDDE-609CB70A6A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8802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7CD3-BA4D-4981-B5B9-1AD5D3D1DD74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8128-74DA-42AF-BDDE-609CB70A6A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81801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7CD3-BA4D-4981-B5B9-1AD5D3D1DD74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8128-74DA-42AF-BDDE-609CB70A6A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249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7CD3-BA4D-4981-B5B9-1AD5D3D1DD74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8128-74DA-42AF-BDDE-609CB70A6A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7270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7CD3-BA4D-4981-B5B9-1AD5D3D1DD74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8128-74DA-42AF-BDDE-609CB70A6A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4994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7CD3-BA4D-4981-B5B9-1AD5D3D1DD74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8128-74DA-42AF-BDDE-609CB70A6A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8175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7CD3-BA4D-4981-B5B9-1AD5D3D1DD74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8128-74DA-42AF-BDDE-609CB70A6A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9891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7CD3-BA4D-4981-B5B9-1AD5D3D1DD74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8128-74DA-42AF-BDDE-609CB70A6A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337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7CD3-BA4D-4981-B5B9-1AD5D3D1DD74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8128-74DA-42AF-BDDE-609CB70A6A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2631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7CD3-BA4D-4981-B5B9-1AD5D3D1DD74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8128-74DA-42AF-BDDE-609CB70A6A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340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7CD3-BA4D-4981-B5B9-1AD5D3D1DD74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8128-74DA-42AF-BDDE-609CB70A6A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4361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7CD3-BA4D-4981-B5B9-1AD5D3D1DD74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8128-74DA-42AF-BDDE-609CB70A6A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5610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7CD3-BA4D-4981-B5B9-1AD5D3D1DD74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8128-74DA-42AF-BDDE-609CB70A6A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9988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A7CD3-BA4D-4981-B5B9-1AD5D3D1DD74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A88128-74DA-42AF-BDDE-609CB70A6A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38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408" y="2404534"/>
            <a:ext cx="7766936" cy="1646302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Презентация спектакля «Путешествие по сказкам»</a:t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 подготовительной группе №3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126" y="460468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ru-RU" altLang="ru-RU" b="1" dirty="0">
                <a:solidFill>
                  <a:schemeClr val="tx1"/>
                </a:solidFill>
                <a:latin typeface="Arial" charset="0"/>
              </a:rPr>
              <a:t>Муниципальное казенное дошкольное образовательное                    учреждение                                                                       </a:t>
            </a:r>
            <a:r>
              <a:rPr lang="ru-RU" altLang="ru-RU" b="1" dirty="0" smtClean="0">
                <a:solidFill>
                  <a:schemeClr val="tx1"/>
                </a:solidFill>
                <a:latin typeface="Arial" charset="0"/>
              </a:rPr>
              <a:t>                   </a:t>
            </a:r>
            <a:r>
              <a:rPr lang="ru-RU" altLang="ru-RU" b="1" dirty="0">
                <a:solidFill>
                  <a:schemeClr val="tx1"/>
                </a:solidFill>
                <a:latin typeface="Arial" charset="0"/>
              </a:rPr>
              <a:t>«Центр развития ребенка – детский сад №7»</a:t>
            </a: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339788" y="4212202"/>
            <a:ext cx="7745506" cy="13817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 smtClean="0">
                <a:solidFill>
                  <a:schemeClr val="tx1"/>
                </a:solidFill>
              </a:rPr>
              <a:t>Подготовили и провели: </a:t>
            </a:r>
            <a:r>
              <a:rPr lang="ru-RU" sz="1800" b="1" dirty="0" err="1" smtClean="0">
                <a:solidFill>
                  <a:schemeClr val="tx1"/>
                </a:solidFill>
              </a:rPr>
              <a:t>Затонская</a:t>
            </a:r>
            <a:r>
              <a:rPr lang="ru-RU" sz="1800" b="1" dirty="0" smtClean="0">
                <a:solidFill>
                  <a:schemeClr val="tx1"/>
                </a:solidFill>
              </a:rPr>
              <a:t> З.Л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Воронина Е.А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Музыкальный руководитель: Попов С.В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349687" y="5284694"/>
            <a:ext cx="8502538" cy="11564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2015 г.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249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993" y="497541"/>
            <a:ext cx="8596668" cy="121023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К детям приходит кошка (персонаж из сказки «Кошкин дом»).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0540" y="1653988"/>
            <a:ext cx="6562165" cy="4666130"/>
          </a:xfrm>
        </p:spPr>
      </p:pic>
    </p:spTree>
    <p:extLst>
      <p:ext uri="{BB962C8B-B14F-4D97-AF65-F5344CB8AC3E}">
        <p14:creationId xmlns:p14="http://schemas.microsoft.com/office/powerpoint/2010/main" xmlns="" val="327804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524435"/>
            <a:ext cx="8596668" cy="1102659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Дети разыгрывают сценку из сказки «Красная Шапочка»</a:t>
            </a:r>
          </a:p>
        </p:txBody>
      </p:sp>
      <p:pic>
        <p:nvPicPr>
          <p:cNvPr id="40" name="Объект 39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5719" y="1694849"/>
            <a:ext cx="3724834" cy="2704421"/>
          </a:xfr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5424" y="1694849"/>
            <a:ext cx="3605894" cy="2704421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6612" y="3754332"/>
            <a:ext cx="3711388" cy="270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717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84094"/>
            <a:ext cx="8596668" cy="699247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Аленушка находит своего братца!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5610" y="1536325"/>
            <a:ext cx="3680861" cy="28474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2271" y="1519517"/>
            <a:ext cx="3859305" cy="28104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3847" y="3644152"/>
            <a:ext cx="3832411" cy="287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10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578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Вот такие мы актеры !!!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7776" y="1398494"/>
            <a:ext cx="6508377" cy="4827494"/>
          </a:xfrm>
        </p:spPr>
      </p:pic>
    </p:spTree>
    <p:extLst>
      <p:ext uri="{BB962C8B-B14F-4D97-AF65-F5344CB8AC3E}">
        <p14:creationId xmlns:p14="http://schemas.microsoft.com/office/powerpoint/2010/main" xmlns="" val="374817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268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Танец для зрителей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3988" y="1411941"/>
            <a:ext cx="6562165" cy="4948517"/>
          </a:xfrm>
        </p:spPr>
      </p:pic>
    </p:spTree>
    <p:extLst>
      <p:ext uri="{BB962C8B-B14F-4D97-AF65-F5344CB8AC3E}">
        <p14:creationId xmlns:p14="http://schemas.microsoft.com/office/powerpoint/2010/main" xmlns="" val="13245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268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Фото на память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1941" y="1371600"/>
            <a:ext cx="7463117" cy="5002307"/>
          </a:xfrm>
        </p:spPr>
      </p:pic>
    </p:spTree>
    <p:extLst>
      <p:ext uri="{BB962C8B-B14F-4D97-AF65-F5344CB8AC3E}">
        <p14:creationId xmlns:p14="http://schemas.microsoft.com/office/powerpoint/2010/main" xmlns="" val="167804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idx="1"/>
          </p:nvPr>
        </p:nvSpPr>
        <p:spPr>
          <a:xfrm>
            <a:off x="677863" y="484094"/>
            <a:ext cx="8596312" cy="58494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Театр! Как много значит слово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Для всех, кто был там много раз!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Как важно и порою ново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Бывает действие для нас!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Мы на спектаклях умираем,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 героем вместе слезы льем...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Хотя порой прекрасно знаем,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Что все печали ни о чем!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Забыв про возраст, неудачи,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Стремимся мы в чужую жизнь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 от чужого горя плачем,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 чужим успехом рвемся ввысь!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 спектаклях жизнь как на ладони,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 все откроется в конце: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Кто был злодеем, кто героем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 ужасной маской на лице.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Театр! Театр! Как много значат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Для нас порой твои слова!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 разве может быть иначе?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 театре жизнь всегда права!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40020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03412"/>
            <a:ext cx="8502538" cy="94129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Цель: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Всестороннее развитие дошкольников средствами театрализованной игры.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92625"/>
            <a:ext cx="8596668" cy="497541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Задачи: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Углублять знания детей о театре, как о виде искусства.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Воспитывать навыки театральной культуры. Расширять диапазон сведений о том, кто работает в театре. Знакомить с разновидностями театра. Знакомить с разновидностями театра: оперный, балетный, кукольный, драматический, детский.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Научить ребенка видеть прекрасное в жизни и людях, зародить стремление самому нести в жизнь прекрасное и доброе.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Продолжать знакомить с театральной приемами кукловождения. Поощрять активное участие в кукольном спектакле.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Помогать постигать художественные образы, созданные средствами театральной выразительности (музыка, хореография , слово, декорации).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Закреплять умение осваивать технические приемы работы с разными видами театра (Би-ба-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бо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, настольный, пальчиковый).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Автоматизация произношения всех поставленных звуков. Работа над дикцией, интонированием, силой голоса. Закрепление навыков выразительной декламации.</a:t>
            </a:r>
          </a:p>
          <a:p>
            <a:pPr marL="0" indent="0">
              <a:buNone/>
            </a:pP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527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30307"/>
            <a:ext cx="8596668" cy="603772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Подготовительный этап.</a:t>
            </a:r>
          </a:p>
          <a:p>
            <a:r>
              <a:rPr lang="ru-RU" b="1" dirty="0">
                <a:solidFill>
                  <a:schemeClr val="tx1"/>
                </a:solidFill>
              </a:rPr>
              <a:t>Познавательно-речевое направление: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Беседы с детьми о театре. Беседа с детьми о творчестве писателей и поэтов сказочников: К.И.  Чуковский, С.В.  Михалков, А. С. Пушкин, С.Я. Маршак.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Чтение литературных произведений: О.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Крупенчук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«Петербург-город театров»; Н. Носов «В театре».  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Постановка этюдов; составление рассказов по картинкам;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 Придумывание коротких сказок, окончания к сказкам.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Мнемотаблица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«Мой любимый сказочный герой»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Рассказы детей на тему «Как я ходил в театр»; «Мой любимый сказочный герой»; «Моя любимая сказка»; игры - диалоги по лексическим темам.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Викторина «Мои любимые сказки»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Пальчиковая гимнастика «В гостях у сказки»; «Весёлый цирк у нас в гостях»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Стихи и загадки о сказочных героях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789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89965"/>
            <a:ext cx="8596668" cy="6158752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Социально-личностное направление: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Сюжетно-ролевая игра «Мы артисты», «Кафе», «Семья», «Магазин цветов»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Дидактические игры: «Лови, бросай, сказку называй»; «Из какой книги герой»; «Узнай по описанию»; 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Словесные игры: «Объясни словечко»; «Мой театральный словарик»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Настольно-печатные игры: «Жили-были сказки»; «Мои любимые сказки»; «Разрезные картинки»; «Отгадай сказку по силуэту»; «Этикет»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Подвижные игры «Море волнуется…героя сказки покажи»; «Помоги героям сказки… (попасть в цель, быстро собрать урожай и т. д.)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Хороводная игра «Баба Яга»; «Водим, водим хоровод»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Технология ТРИЗ «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Сочинялки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»; «Винегрет из сказок»; «Что? Где? Когда? Почему?»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Игры для развития эмоций, мимики и жестов: «Походки», «Мои эмоции», «Покажи настроение», «Театр зверей»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Театр би-ба-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бо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по сказке «Лисичка сестричка и серый волк», настольный театр по сказке «Волк и семеро козлят», пальчиковый театр по сказке «Красная Шапочка», игра драматизация по сказке «Путешествие по сказкам</a:t>
            </a:r>
            <a:r>
              <a:rPr lang="ru-RU" sz="1600" dirty="0" smtClean="0"/>
              <a:t>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31153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05119"/>
            <a:ext cx="8596668" cy="5436244"/>
          </a:xfrm>
        </p:spPr>
        <p:txBody>
          <a:bodyPr/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tx1"/>
                </a:solidFill>
              </a:rPr>
              <a:t>Художественно-эстетическое </a:t>
            </a:r>
            <a:r>
              <a:rPr lang="ru-RU" b="1" dirty="0">
                <a:solidFill>
                  <a:schemeClr val="tx1"/>
                </a:solidFill>
              </a:rPr>
              <a:t>направление: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Лепка «Мой любимый сказочный герой»;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Рисование «Портрет любимого сказочного героя», рисование «Путешествие по сказкам»;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Изготовление билетов, афиши, изготовление масок, атрибутов «Герои сказок» оригами; «Цветы из бумаги»;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Рисование «Маски»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Изготовление книжки самоделки «Мои любимые сказки»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Конструирование из строительного материала «Театр»; «Сказочный замок»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59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9576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К сказочнице подходит грустная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Аленушка( персонаж из сказки «Сестрица Аленушка и братец Иванушка»).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204" y="1828799"/>
            <a:ext cx="4750596" cy="3617259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0940" y="2649072"/>
            <a:ext cx="4948519" cy="37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208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76519"/>
            <a:ext cx="8596668" cy="1922928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На помощь Аленушке приходит Петушок золотой гребешок.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Я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Ванюшу не найду,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Но помочь вам помогу.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Вот дарю перо жар-птицы,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Всем оно вам пригодится.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Будет перышко сиять,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В сказки двери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открывать».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7059" y="2357356"/>
            <a:ext cx="5970494" cy="4070432"/>
          </a:xfrm>
        </p:spPr>
      </p:pic>
    </p:spTree>
    <p:extLst>
      <p:ext uri="{BB962C8B-B14F-4D97-AF65-F5344CB8AC3E}">
        <p14:creationId xmlns:p14="http://schemas.microsoft.com/office/powerpoint/2010/main" xmlns="" val="239483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9817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Дети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разыгрывают сценку «Лисичка-сестричка и волк» (кукольный театр).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399" y="1922929"/>
            <a:ext cx="3590365" cy="27432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3629" y="1795206"/>
            <a:ext cx="3686576" cy="27649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1" y="3590365"/>
            <a:ext cx="3842129" cy="288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736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97542"/>
            <a:ext cx="8596668" cy="1196788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Дети разыгрывают сценку из сказки «Волк и семеро козлят» (настольный театр)</a:t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129" y="1549008"/>
            <a:ext cx="3592799" cy="269199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9868" y="1670032"/>
            <a:ext cx="3589321" cy="26919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6594" y="3695835"/>
            <a:ext cx="3785912" cy="283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671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409</TotalTime>
  <Words>566</Words>
  <Application>Microsoft Office PowerPoint</Application>
  <PresentationFormat>Произвольный</PresentationFormat>
  <Paragraphs>55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Грань</vt:lpstr>
      <vt:lpstr>Презентация спектакля «Путешествие по сказкам» в подготовительной группе №3</vt:lpstr>
      <vt:lpstr>Цель: Всестороннее развитие дошкольников средствами театрализованной игры.</vt:lpstr>
      <vt:lpstr>Слайд 3</vt:lpstr>
      <vt:lpstr>Слайд 4</vt:lpstr>
      <vt:lpstr>Слайд 5</vt:lpstr>
      <vt:lpstr>К сказочнице подходит грустная Аленушка( персонаж из сказки «Сестрица Аленушка и братец Иванушка»).</vt:lpstr>
      <vt:lpstr>На помощь Аленушке приходит Петушок золотой гребешок. «Я Ванюшу не найду, Но помочь вам помогу. Вот дарю перо жар-птицы, Всем оно вам пригодится. Будет перышко сиять, В сказки двери открывать».</vt:lpstr>
      <vt:lpstr>Дети разыгрывают сценку «Лисичка-сестричка и волк» (кукольный театр).</vt:lpstr>
      <vt:lpstr>Дети разыгрывают сценку из сказки «Волк и семеро козлят» (настольный театр) </vt:lpstr>
      <vt:lpstr>К детям приходит кошка (персонаж из сказки «Кошкин дом»).</vt:lpstr>
      <vt:lpstr>Дети разыгрывают сценку из сказки «Красная Шапочка»</vt:lpstr>
      <vt:lpstr>Аленушка находит своего братца!</vt:lpstr>
      <vt:lpstr>Вот такие мы актеры !!!</vt:lpstr>
      <vt:lpstr>Танец для зрителей</vt:lpstr>
      <vt:lpstr>Фото на память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Мария</cp:lastModifiedBy>
  <cp:revision>27</cp:revision>
  <dcterms:created xsi:type="dcterms:W3CDTF">2015-11-05T11:23:37Z</dcterms:created>
  <dcterms:modified xsi:type="dcterms:W3CDTF">2015-11-15T14:44:44Z</dcterms:modified>
</cp:coreProperties>
</file>