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0C0A97E-B763-4786-B89C-2A86F7F8B606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F4DD40D-594E-4614-9CD7-0C294308E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A97E-B763-4786-B89C-2A86F7F8B606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D40D-594E-4614-9CD7-0C294308E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A97E-B763-4786-B89C-2A86F7F8B606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D40D-594E-4614-9CD7-0C294308E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A97E-B763-4786-B89C-2A86F7F8B606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D40D-594E-4614-9CD7-0C294308E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A97E-B763-4786-B89C-2A86F7F8B606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D40D-594E-4614-9CD7-0C294308E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A97E-B763-4786-B89C-2A86F7F8B606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D40D-594E-4614-9CD7-0C294308E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0C0A97E-B763-4786-B89C-2A86F7F8B606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4DD40D-594E-4614-9CD7-0C294308E2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0C0A97E-B763-4786-B89C-2A86F7F8B606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F4DD40D-594E-4614-9CD7-0C294308E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A97E-B763-4786-B89C-2A86F7F8B606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D40D-594E-4614-9CD7-0C294308E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A97E-B763-4786-B89C-2A86F7F8B606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D40D-594E-4614-9CD7-0C294308E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A97E-B763-4786-B89C-2A86F7F8B606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D40D-594E-4614-9CD7-0C294308E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0C0A97E-B763-4786-B89C-2A86F7F8B606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F4DD40D-594E-4614-9CD7-0C294308E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857365"/>
            <a:ext cx="8458200" cy="20145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Разоблачение пороков чиновничества в комедии Н.В. Гоголя «Ревизор» 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/>
              <a:t>Анализ 4 действия комедии  Н.В. Гоголя «Ревизор».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571480"/>
            <a:ext cx="4786346" cy="3143272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Хлестакову принадлежит главная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роль в действии. Около него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обращаются все прочие лица,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как планеты около солнца.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0760" y="4286256"/>
            <a:ext cx="2714644" cy="928694"/>
          </a:xfrm>
        </p:spPr>
        <p:txBody>
          <a:bodyPr/>
          <a:lstStyle/>
          <a:p>
            <a:r>
              <a:rPr lang="ru-RU" b="1" i="1" dirty="0" smtClean="0"/>
              <a:t>Ю. Манн</a:t>
            </a:r>
            <a:r>
              <a:rPr lang="ru-RU" b="1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500314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«Ревизор»- это целое море страха.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22145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               Ю. Манн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507208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"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Всмотритесь-ка пристально в этот город, который выведен в пьесе! Все до единого согласны, что этакого города нет во всей России... Ну, а что, если это наш же душевный город и сидит он у всякого из нас?.. Что ни говори, но страшен тот ревизор, который ждет нас у дверей гроба. Будто не знаете, кто этот ревизор? Что прикидываться? Ревизор этот - наша проснувшаяся совесть, которая заставит нас вдруг и разом взглянуть во все глаза на самих себя. Перед этим ревизором ничто не укроется, потому что по Именному Высшему повеленью он послан и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возвестится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нем тогда, когда уже и шагу нельзя будет сделать назад. Вдруг откроется перед тобою, в тебе же, такое страшилище, что от ужаса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подымется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волос. Лучше ж сделать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ревизовку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всему, что ни есть в нас, в начале жизни, а не в конце ее…"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Н.В. Гоголь «Развязка Ревизора»</a:t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357298"/>
            <a:ext cx="74295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сегодня я узнал…</a:t>
            </a:r>
          </a:p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было интересно…</a:t>
            </a:r>
          </a:p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было трудно…</a:t>
            </a:r>
          </a:p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я понял, что…</a:t>
            </a:r>
          </a:p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урок дал мне для жизни…</a:t>
            </a:r>
          </a:p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на следующий урок я хотел бы…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EAEAEA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202</TotalTime>
  <Words>228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Разоблачение пороков чиновничества в комедии Н.В. Гоголя «Ревизор» </vt:lpstr>
      <vt:lpstr>                                                                                  Хлестакову принадлежит главная                                                           роль в действии. Около него                                                                 обращаются все прочие лица,                                                                 как планеты около солнца.  </vt:lpstr>
      <vt:lpstr>«Ревизор»- это целое море страха.</vt:lpstr>
      <vt:lpstr>"Всмотритесь-ка пристально в этот город, который выведен в пьесе! Все до единого согласны, что этакого города нет во всей России... Ну, а что, если это наш же душевный город и сидит он у всякого из нас?.. Что ни говори, но страшен тот ревизор, который ждет нас у дверей гроба. Будто не знаете, кто этот ревизор? Что прикидываться? Ревизор этот - наша проснувшаяся совесть, которая заставит нас вдруг и разом взглянуть во все глаза на самих себя. Перед этим ревизором ничто не укроется, потому что по Именному Высшему повеленью он послан и возвестится о нем тогда, когда уже и шагу нельзя будет сделать назад. Вдруг откроется перед тобою, в тебе же, такое страшилище, что от ужаса подымется волос. Лучше ж сделать ревизовку всему, что ни есть в нас, в начале жизни, а не в конце ее…"                                                                                                                                            Н.В. Гоголь «Развязка Ревизора» </vt:lpstr>
      <vt:lpstr>Слайд 5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Чиновники на приеме у «ревизора».</dc:title>
  <dc:creator>Андрей</dc:creator>
  <cp:lastModifiedBy>Илюшина О В</cp:lastModifiedBy>
  <cp:revision>17</cp:revision>
  <dcterms:created xsi:type="dcterms:W3CDTF">2010-12-12T11:45:14Z</dcterms:created>
  <dcterms:modified xsi:type="dcterms:W3CDTF">2011-11-21T12:57:59Z</dcterms:modified>
</cp:coreProperties>
</file>