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5" r:id="rId5"/>
    <p:sldId id="280" r:id="rId6"/>
    <p:sldId id="281" r:id="rId7"/>
    <p:sldId id="287" r:id="rId8"/>
    <p:sldId id="286" r:id="rId9"/>
    <p:sldId id="277" r:id="rId10"/>
    <p:sldId id="278" r:id="rId11"/>
    <p:sldId id="279" r:id="rId12"/>
    <p:sldId id="297" r:id="rId13"/>
    <p:sldId id="284" r:id="rId14"/>
    <p:sldId id="300" r:id="rId15"/>
    <p:sldId id="299" r:id="rId16"/>
    <p:sldId id="290" r:id="rId17"/>
    <p:sldId id="291" r:id="rId18"/>
    <p:sldId id="292" r:id="rId19"/>
    <p:sldId id="293" r:id="rId20"/>
    <p:sldId id="29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C43-BEA0-4024-BABF-7827DE589D1D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DA4F-82C3-490F-BC30-D7BFB8C1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C43-BEA0-4024-BABF-7827DE589D1D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DA4F-82C3-490F-BC30-D7BFB8C1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C43-BEA0-4024-BABF-7827DE589D1D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DA4F-82C3-490F-BC30-D7BFB8C1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C43-BEA0-4024-BABF-7827DE589D1D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DA4F-82C3-490F-BC30-D7BFB8C1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C43-BEA0-4024-BABF-7827DE589D1D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DA4F-82C3-490F-BC30-D7BFB8C1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C43-BEA0-4024-BABF-7827DE589D1D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DA4F-82C3-490F-BC30-D7BFB8C1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C43-BEA0-4024-BABF-7827DE589D1D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DA4F-82C3-490F-BC30-D7BFB8C1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C43-BEA0-4024-BABF-7827DE589D1D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DA4F-82C3-490F-BC30-D7BFB8C1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C43-BEA0-4024-BABF-7827DE589D1D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DA4F-82C3-490F-BC30-D7BFB8C1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C43-BEA0-4024-BABF-7827DE589D1D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DA4F-82C3-490F-BC30-D7BFB8C1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C43-BEA0-4024-BABF-7827DE589D1D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DA4F-82C3-490F-BC30-D7BFB8C1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B9C43-BEA0-4024-BABF-7827DE589D1D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5DA4F-82C3-490F-BC30-D7BFB8C1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r>
              <a:rPr lang="ru-RU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Урок</a:t>
            </a:r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русского </a:t>
            </a:r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языка </a:t>
            </a:r>
            <a:br>
              <a:rPr lang="ru-RU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        </a:t>
            </a:r>
            <a:r>
              <a:rPr lang="ru-RU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4 классе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4653136"/>
            <a:ext cx="4752528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</a:p>
          <a:p>
            <a:pPr>
              <a:lnSpc>
                <a:spcPct val="90000"/>
              </a:lnSpc>
            </a:pP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Баранова И.И.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endParaRPr lang="ru-RU" sz="6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42852"/>
            <a:ext cx="85725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Физкультминутка.   Игра «Да – нет»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928670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Имя существительное – это часть речи?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282" y="1571612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Имена существительные отвечают на вопросы  Что делать? Что сделать?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2928934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Имена  существительные отвечают на вопросы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кто? что?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282" y="4071942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Имена  существительные  обозначают действие предмета? </a:t>
            </a:r>
          </a:p>
          <a:p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5429264"/>
            <a:ext cx="8715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Имена существительные  обозначают предмет?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endParaRPr lang="ru-RU" sz="6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00043"/>
            <a:ext cx="828680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       Тема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урока: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Род    имён             существительных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endParaRPr lang="ru-RU" sz="6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142984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Женский род запомню я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скажу: "Она — моя”.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запомню  род мужской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опять скажу: "Он — мой”.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Средний род: ”Оно - моё”.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Это правило - моё!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57166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ПРОЧИТАЙТЕ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endParaRPr lang="ru-RU" sz="6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643050"/>
            <a:ext cx="86439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МУЖСКОЙ   ЖЕНСКИЙ   СРЕДНИЙ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ОН                   ОНА                 ОНО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МОЙ               МОЯ                 МОЁ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28596" y="285728"/>
            <a:ext cx="8208912" cy="135732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lIns="91440" tIns="45720" rIns="91440" bIns="45720" rtlCol="0" anchor="ctr">
            <a:normAutofit/>
            <a:sp3d>
              <a:bevelT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Запомни!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785786" y="3786190"/>
            <a:ext cx="500063" cy="142875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14810" y="3643314"/>
            <a:ext cx="500063" cy="142875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715272" y="3643314"/>
            <a:ext cx="500063" cy="142875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5500702"/>
            <a:ext cx="87154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Стол □ а, я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метель □ а, я             солнце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о. е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endParaRPr lang="ru-RU" sz="6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14290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ПРОЧИТАЙТЕ СЛОВА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000108"/>
            <a:ext cx="86439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Зима, мороз, снег, пороша, сугроб, поле, стекло, одеяло, шуба,  Снегурочка, снеговик, подарок, ёлка, сосулька,  лёд, каток, хоккей, хлопушка, шапка, шарф,  кормушка, зерно,  холод, голод.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4429132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Выпишите   слова   в  три  столбика.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М.р.                   Ж.р.             Ср .р.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endParaRPr lang="ru-RU" sz="6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1142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42910" y="428604"/>
            <a:ext cx="82296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В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ы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о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д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785926"/>
            <a:ext cx="857256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Имена существительные бывают мужского, женского и среднего рода.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– м. р.(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нулевое, а,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Она – ж.р. (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а,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я, нулевое,)</a:t>
            </a:r>
            <a:endParaRPr 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Оно – с.р. (</a:t>
            </a:r>
            <a:r>
              <a:rPr 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о,е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endParaRPr lang="ru-RU" sz="6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142984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Наступила холодная _______ 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Белоснежное   ________ укрыло землю.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________ ________ освещает все вокруг. _________ ________ блестит и переливается.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 ________      _________!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5000636"/>
            <a:ext cx="842642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Слова :    КРАСИВО, БЕЛЫЙ СНЕГ, ОДЕЯЛО,  ЗИМА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ЗИМНЕЕ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СОЛНЦЕ,  ЗИМОЙ.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428604"/>
            <a:ext cx="6237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СОСТАВИТЬ  ТЕКСТ « ЗИМА»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endParaRPr lang="ru-RU" sz="6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14290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ВЕЧЕРНЕЕ  ЗАДАНИЕ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185736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УПРАЖНЕНИЕ 36 стр.24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Правило на стр.22 читать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2286000" y="347516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endParaRPr lang="ru-RU" sz="6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714356"/>
            <a:ext cx="66942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УРОК  ЗАКОНЧЕН</a:t>
            </a:r>
          </a:p>
          <a:p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endParaRPr lang="ru-RU" sz="6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9144000" cy="7029450"/>
        </p:xfrm>
        <a:graphic>
          <a:graphicData uri="http://schemas.openxmlformats.org/presentationml/2006/ole">
            <p:oleObj spid="_x0000_s2050" name="Image" r:id="rId4" imgW="2933333" imgH="302222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357166"/>
            <a:ext cx="807249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ПЛАН УРОКА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Организационный момент.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Речевая зарядка.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Повторение.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Физкультминутка. Игра «Да – нет»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Сообщение темы урока.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Закрепление.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Итог урока.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.Контроль и оценка 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.Вечерняя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endParaRPr lang="ru-RU" sz="6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Мама\Рабочий стол\фон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0"/>
            <a:ext cx="72866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Речевая    зарядка</a:t>
            </a:r>
          </a:p>
          <a:p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ПРОЧИТАЙТЕ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857364"/>
            <a:ext cx="864399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Ас-ац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Са-ца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Цок-сок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 Цвет-свет</a:t>
            </a:r>
          </a:p>
          <a:p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Ос-оц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Со-цо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Цел-сел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  Цапля-сабля</a:t>
            </a:r>
          </a:p>
          <a:p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Ус-уц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Су-цу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Бац-бас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  Цветик-светик</a:t>
            </a:r>
          </a:p>
          <a:p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Ис-иц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Сы-цы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Цена-сена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Бутсы-бус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endParaRPr lang="ru-RU" sz="6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5" y="214290"/>
            <a:ext cx="69294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ВСТАВЬ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ПРОПУЩЕННЫЙ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ЗВУК</a:t>
            </a:r>
          </a:p>
        </p:txBody>
      </p:sp>
      <p:pic>
        <p:nvPicPr>
          <p:cNvPr id="7" name="Picture 4" descr="1289985583_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14282" y="953467"/>
            <a:ext cx="8715436" cy="5690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endParaRPr lang="ru-RU" sz="6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85728"/>
            <a:ext cx="821537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Вставьте пропущенные буквы.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Прочитайте слова. 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Кор.ва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дер.вня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 в.тер,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з.втрак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дев.чка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Определите,  какую букву будем сегодня писать.</a:t>
            </a: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Букву 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endParaRPr lang="ru-RU" sz="6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14291"/>
            <a:ext cx="771530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Отгадайте загадку.</a:t>
            </a:r>
          </a:p>
          <a:p>
            <a:endParaRPr lang="ru-RU" dirty="0" smtClean="0"/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Лишь стукнет она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К нам в окошко снежком,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Мы санки берём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И на горку – бегом!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endParaRPr lang="ru-RU" sz="6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28604"/>
            <a:ext cx="8501122" cy="5580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Отгадайте загадку.</a:t>
            </a:r>
          </a:p>
          <a:p>
            <a:endParaRPr lang="ru-RU" sz="3200" dirty="0" smtClean="0"/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Тройка –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тройка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прилетела,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Скакуны в той тройке белы.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 в санях сидит царица,</a:t>
            </a:r>
          </a:p>
          <a:p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Белокоса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 белолица.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Как  махнула   рукавом,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Всё  покрылось  серебром.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Мама\Рабочий стол\зи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Мама\Рабочий стол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28586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endParaRPr lang="ru-RU" sz="6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85728"/>
            <a:ext cx="792961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Прочитайте слова.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Зимний,  зима,  холод,  снег, 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лёд,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санки,  каток,  лыжи,  коньки,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шуба,  варежки,  снеговик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643314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Какое слово лишнее? Почему?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Чем  похожи   все  слова?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495</Words>
  <Application>Microsoft Office PowerPoint</Application>
  <PresentationFormat>Экран (4:3)</PresentationFormat>
  <Paragraphs>117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Image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в 4 классе</dc:title>
  <dc:creator>Мама</dc:creator>
  <cp:lastModifiedBy>Ирина</cp:lastModifiedBy>
  <cp:revision>38</cp:revision>
  <dcterms:created xsi:type="dcterms:W3CDTF">2014-01-22T18:29:28Z</dcterms:created>
  <dcterms:modified xsi:type="dcterms:W3CDTF">2015-09-25T18:35:43Z</dcterms:modified>
</cp:coreProperties>
</file>