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1" r:id="rId3"/>
    <p:sldId id="272" r:id="rId4"/>
    <p:sldId id="275" r:id="rId5"/>
    <p:sldId id="280" r:id="rId6"/>
    <p:sldId id="281" r:id="rId7"/>
    <p:sldId id="287" r:id="rId8"/>
    <p:sldId id="286" r:id="rId9"/>
    <p:sldId id="277" r:id="rId10"/>
    <p:sldId id="278" r:id="rId11"/>
    <p:sldId id="279" r:id="rId12"/>
    <p:sldId id="297" r:id="rId13"/>
    <p:sldId id="284" r:id="rId14"/>
    <p:sldId id="300" r:id="rId15"/>
    <p:sldId id="299" r:id="rId16"/>
    <p:sldId id="290" r:id="rId17"/>
    <p:sldId id="291" r:id="rId18"/>
    <p:sldId id="292" r:id="rId19"/>
    <p:sldId id="293" r:id="rId20"/>
    <p:sldId id="294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9C43-BEA0-4024-BABF-7827DE589D1D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DA4F-82C3-490F-BC30-D7BFB8C15C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9C43-BEA0-4024-BABF-7827DE589D1D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DA4F-82C3-490F-BC30-D7BFB8C15C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9C43-BEA0-4024-BABF-7827DE589D1D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DA4F-82C3-490F-BC30-D7BFB8C15C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9C43-BEA0-4024-BABF-7827DE589D1D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DA4F-82C3-490F-BC30-D7BFB8C15C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9C43-BEA0-4024-BABF-7827DE589D1D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DA4F-82C3-490F-BC30-D7BFB8C15C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9C43-BEA0-4024-BABF-7827DE589D1D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DA4F-82C3-490F-BC30-D7BFB8C15C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9C43-BEA0-4024-BABF-7827DE589D1D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DA4F-82C3-490F-BC30-D7BFB8C15C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9C43-BEA0-4024-BABF-7827DE589D1D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DA4F-82C3-490F-BC30-D7BFB8C15C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9C43-BEA0-4024-BABF-7827DE589D1D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DA4F-82C3-490F-BC30-D7BFB8C15C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9C43-BEA0-4024-BABF-7827DE589D1D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DA4F-82C3-490F-BC30-D7BFB8C15C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B9C43-BEA0-4024-BABF-7827DE589D1D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DA4F-82C3-490F-BC30-D7BFB8C15C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B9C43-BEA0-4024-BABF-7827DE589D1D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5DA4F-82C3-490F-BC30-D7BFB8C15CB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Мама\Рабочий стол\фон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85720" y="1285860"/>
            <a:ext cx="85011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  </a:t>
            </a:r>
            <a:r>
              <a:rPr lang="ru-RU" sz="6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Урок</a:t>
            </a:r>
            <a:r>
              <a:rPr lang="en-US" sz="6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6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русского </a:t>
            </a:r>
            <a:r>
              <a:rPr lang="en-US" sz="6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6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языка </a:t>
            </a:r>
            <a:br>
              <a:rPr lang="ru-RU" sz="6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</a:br>
            <a:r>
              <a:rPr lang="en-US" sz="6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            </a:t>
            </a:r>
            <a:r>
              <a:rPr lang="ru-RU" sz="6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 4 классе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35896" y="4653136"/>
            <a:ext cx="4752528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Учитель</a:t>
            </a:r>
          </a:p>
          <a:p>
            <a:pPr>
              <a:lnSpc>
                <a:spcPct val="90000"/>
              </a:lnSpc>
            </a:pPr>
            <a:r>
              <a:rPr lang="ru-RU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Баранова И.И.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Мама\Рабочий стол\фон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85720" y="1285860"/>
            <a:ext cx="850112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  </a:t>
            </a:r>
            <a:endParaRPr lang="ru-RU" sz="6000" dirty="0" smtClean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142852"/>
            <a:ext cx="85725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Физкультминутка.   Игра «Да – нет»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5720" y="928670"/>
            <a:ext cx="8215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Имя существительное – это часть речи?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4282" y="1571612"/>
            <a:ext cx="86439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Имена существительные отвечают на вопросы  Что делать? Что сделать?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4283" y="2928934"/>
            <a:ext cx="87154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Имена  существительные отвечают на вопросы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кто? что?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4282" y="4071942"/>
            <a:ext cx="85011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Имена  существительные  обозначают действие предмета? </a:t>
            </a:r>
          </a:p>
          <a:p>
            <a:endParaRPr lang="ru-RU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214282" y="5429264"/>
            <a:ext cx="871543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Имена существительные  обозначают предмет?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Мама\Рабочий стол\фон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85720" y="1285860"/>
            <a:ext cx="85011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  </a:t>
            </a:r>
            <a:endParaRPr lang="ru-RU" sz="6000" dirty="0" smtClean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500043"/>
            <a:ext cx="8286808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         Тема </a:t>
            </a: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урока:</a:t>
            </a:r>
            <a:endParaRPr lang="ru-RU" sz="6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6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6600" i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7200" b="1" i="1" dirty="0" smtClean="0">
                <a:latin typeface="Times New Roman" pitchFamily="18" charset="0"/>
                <a:cs typeface="Times New Roman" pitchFamily="18" charset="0"/>
              </a:rPr>
              <a:t>Род    имён             существительных</a:t>
            </a: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Мама\Рабочий стол\фон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85720" y="1285860"/>
            <a:ext cx="85011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  </a:t>
            </a:r>
            <a:endParaRPr lang="ru-RU" sz="6000" dirty="0" smtClean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1142984"/>
            <a:ext cx="821537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Женский род запомню я </a:t>
            </a: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И скажу: "Она — моя”. </a:t>
            </a: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И запомню  род мужской </a:t>
            </a: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И опять скажу: "Он — мой”. </a:t>
            </a: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Средний род: ”Оно - моё”. </a:t>
            </a: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Это правило - моё!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2910" y="357166"/>
            <a:ext cx="59293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ПРОЧИТАЙТЕ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Мама\Рабочий стол\фон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85720" y="1285860"/>
            <a:ext cx="85011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  </a:t>
            </a:r>
            <a:endParaRPr lang="ru-RU" sz="6000" dirty="0" smtClean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1643050"/>
            <a:ext cx="864399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МУЖСКОЙ   ЖЕНСКИЙ   СРЕДНИЙ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ОН                   ОНА                 ОНО 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МОЙ               МОЯ                 МОЁ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28596" y="285728"/>
            <a:ext cx="8208912" cy="1357322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vert="horz" lIns="91440" tIns="45720" rIns="91440" bIns="45720" rtlCol="0" anchor="ctr">
            <a:normAutofit/>
            <a:sp3d>
              <a:bevelT w="635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Запомни!</a:t>
            </a: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785786" y="3786190"/>
            <a:ext cx="500063" cy="142875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4214810" y="3643314"/>
            <a:ext cx="500063" cy="142875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7715272" y="3643314"/>
            <a:ext cx="500063" cy="142875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14282" y="5500702"/>
            <a:ext cx="87154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Стол □ а, я   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метель □ а, я             солнце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о. е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 animBg="1"/>
      <p:bldP spid="10" grpId="0" animBg="1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Мама\Рабочий стол\фон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85720" y="1285860"/>
            <a:ext cx="85011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  </a:t>
            </a:r>
            <a:endParaRPr lang="ru-RU" sz="6000" dirty="0" smtClean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214290"/>
            <a:ext cx="5000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ПРОЧИТАЙТЕ СЛОВА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5720" y="1000108"/>
            <a:ext cx="864399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Зима, мороз, снег, пороша, сугроб, поле, стекло, одеяло, шуба,  Снегурочка, снеговик, подарок, ёлка, сосулька,  лёд, каток, хоккей, хлопушка, шапка, шарф,  кормушка, зерно,  холод, голод.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158" y="4429132"/>
            <a:ext cx="85011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Выпишите   слова   в  три  столбика.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М.р.                   Ж.р.             Ср .р.</a:t>
            </a:r>
          </a:p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6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6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Мама\Рабочий стол\фон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85720" y="1285860"/>
            <a:ext cx="85011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  </a:t>
            </a:r>
            <a:endParaRPr lang="ru-RU" sz="6000" dirty="0" smtClean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14546" y="114298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42910" y="428604"/>
            <a:ext cx="8229600" cy="1143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В </a:t>
            </a:r>
            <a:r>
              <a:rPr kumimoji="0" lang="ru-RU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ы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в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 о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д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1785926"/>
            <a:ext cx="857256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algn="ctr"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Имена существительные бывают мужского, женского и среднего рода.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>
              <a:solidFill>
                <a:srgbClr val="FF0000"/>
              </a:solidFill>
            </a:endParaRP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Он – м. р.(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нулевое, а,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 </a:t>
            </a:r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Она – ж.р. (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а,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я, нулевое,)</a:t>
            </a:r>
            <a:endParaRPr lang="ru-RU" sz="4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Оно – с.р. (</a:t>
            </a:r>
            <a:r>
              <a:rPr lang="ru-RU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о,е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ru-RU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Мама\Рабочий стол\фон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85720" y="1285860"/>
            <a:ext cx="85011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  </a:t>
            </a:r>
            <a:endParaRPr lang="ru-RU" sz="6000" dirty="0" smtClean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1142984"/>
            <a:ext cx="850112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Наступила холодная _______ . 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Белоснежное   ________ укрыло землю.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________ ________ освещает все вокруг. _________ ________ блестит и переливается.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Как ________      _________!</a:t>
            </a:r>
          </a:p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5000636"/>
            <a:ext cx="842642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Слова :    КРАСИВО, БЕЛЫЙ СНЕГ, ОДЕЯЛО,  ЗИМА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ЗИМНЕЕ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СОЛНЦЕ,  ЗИМОЙ.</a:t>
            </a:r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42910" y="428604"/>
            <a:ext cx="62376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СОСТАВИТЬ  ТЕКСТ « ЗИМА»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Мама\Рабочий стол\фон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85720" y="1285860"/>
            <a:ext cx="85011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  </a:t>
            </a:r>
            <a:endParaRPr lang="ru-RU" sz="6000" dirty="0" smtClean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472" y="214290"/>
            <a:ext cx="6929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ВЕЧЕРНЕЕ  ЗАДАНИЕ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7158" y="1857364"/>
            <a:ext cx="8143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УПРАЖНЕНИЕ 36 стр.24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Правило на стр.22 читать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 flipV="1">
            <a:off x="2286000" y="3475166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Мама\Рабочий стол\фон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85720" y="1285860"/>
            <a:ext cx="85011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  </a:t>
            </a:r>
            <a:endParaRPr lang="ru-RU" sz="6000" dirty="0" smtClean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2976" y="714356"/>
            <a:ext cx="669426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СПАСИБО</a:t>
            </a:r>
          </a:p>
          <a:p>
            <a:endParaRPr lang="ru-RU" sz="6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УРОК  ЗАКОНЧЕН</a:t>
            </a:r>
          </a:p>
          <a:p>
            <a:r>
              <a:rPr lang="ru-RU" sz="60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smtClean="0">
                <a:latin typeface="Times New Roman" pitchFamily="18" charset="0"/>
                <a:cs typeface="Times New Roman" pitchFamily="18" charset="0"/>
              </a:rPr>
            </a:b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Мама\Рабочий стол\фон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85720" y="1285860"/>
            <a:ext cx="85011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  </a:t>
            </a:r>
            <a:endParaRPr lang="ru-RU" sz="6000" dirty="0" smtClean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0" y="0"/>
          <a:ext cx="9144000" cy="7029450"/>
        </p:xfrm>
        <a:graphic>
          <a:graphicData uri="http://schemas.openxmlformats.org/presentationml/2006/ole">
            <p:oleObj spid="_x0000_s2050" name="Image" r:id="rId4" imgW="2933333" imgH="3022222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Мама\Рабочий стол\фон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71472" y="357166"/>
            <a:ext cx="807249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ПЛАН УРОКА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 Организационный момент.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 Речевая зарядка.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 Повторение.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4. Физкультминутка. Игра «Да – нет»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5. Сообщение темы урока.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6. Закрепление.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Итог урока.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.Контроль и оценка .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.Вечерняя работа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Мама\Рабочий стол\фон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85720" y="1285860"/>
            <a:ext cx="85011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  </a:t>
            </a:r>
            <a:endParaRPr lang="ru-RU" sz="6000" dirty="0" smtClean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Documents and Settings\Мама\Рабочий стол\фон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14348" y="0"/>
            <a:ext cx="728667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Речевая    зарядка</a:t>
            </a:r>
          </a:p>
          <a:p>
            <a:r>
              <a:rPr lang="ru-RU" sz="4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ПРОЧИТАЙТЕ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1857364"/>
            <a:ext cx="8643998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Ас-ац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Са-ца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Цок-сок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	 Цвет-свет</a:t>
            </a:r>
          </a:p>
          <a:p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Ос-оц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Со-цо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Цел-сел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	  Цапля-сабля</a:t>
            </a:r>
          </a:p>
          <a:p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Ус-уц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Су-цу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Бац-бас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	  Цветик-светик</a:t>
            </a:r>
          </a:p>
          <a:p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Ис-иц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Сы-цы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Цена-сена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Бутсы-бус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Мама\Рабочий стол\фон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85720" y="1285860"/>
            <a:ext cx="850112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  </a:t>
            </a:r>
            <a:endParaRPr lang="ru-RU" sz="6000" dirty="0" smtClean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14415" y="214290"/>
            <a:ext cx="69294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ВСТАВЬ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ПРОПУЩЕННЫЙ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ЗВУК</a:t>
            </a:r>
          </a:p>
        </p:txBody>
      </p:sp>
      <p:pic>
        <p:nvPicPr>
          <p:cNvPr id="7" name="Picture 4" descr="1289985583_s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14282" y="953467"/>
            <a:ext cx="8715436" cy="56902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Мама\Рабочий стол\фон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85720" y="1285860"/>
            <a:ext cx="850112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  </a:t>
            </a:r>
            <a:endParaRPr lang="ru-RU" sz="6000" dirty="0" smtClean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285728"/>
            <a:ext cx="821537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Вставьте пропущенные буквы.</a:t>
            </a: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Прочитайте слова.  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</a:p>
          <a:p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Кор.ва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дер.вня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 в.тер,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з.втрак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дев.чка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Определите,  какую букву будем сегодня писать.</a:t>
            </a:r>
          </a:p>
          <a:p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Букву В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Мама\Рабочий стол\фон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85720" y="1285860"/>
            <a:ext cx="85011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  </a:t>
            </a:r>
            <a:endParaRPr lang="ru-RU" sz="6000" dirty="0" smtClean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214291"/>
            <a:ext cx="7715304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Отгадайте загадку.</a:t>
            </a:r>
          </a:p>
          <a:p>
            <a:endParaRPr lang="ru-RU" dirty="0" smtClean="0"/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Лишь стукнет она</a:t>
            </a:r>
          </a:p>
          <a:p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К нам в окошко снежком,</a:t>
            </a:r>
          </a:p>
          <a:p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Мы санки берём</a:t>
            </a:r>
          </a:p>
          <a:p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И на горку – бегом!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Мама\Рабочий стол\фон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85720" y="1285860"/>
            <a:ext cx="85011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  </a:t>
            </a:r>
            <a:endParaRPr lang="ru-RU" sz="6000" dirty="0" smtClean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428604"/>
            <a:ext cx="8501122" cy="5580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Отгадайте загадку.</a:t>
            </a:r>
          </a:p>
          <a:p>
            <a:endParaRPr lang="ru-RU" sz="3200" dirty="0" smtClean="0"/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Тройка –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тройка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прилетела,</a:t>
            </a: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Скакуны в той тройке белы.</a:t>
            </a: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А в санях сидит царица,</a:t>
            </a:r>
          </a:p>
          <a:p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Белокоса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,  белолица.</a:t>
            </a: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Как  махнула   рукавом,</a:t>
            </a: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Всё  покрылось  серебром.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Мама\Рабочий стол\зим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Documents and Settings\Мама\Рабочий стол\фон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85720" y="1285860"/>
            <a:ext cx="85011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  </a:t>
            </a:r>
            <a:endParaRPr lang="ru-RU" sz="6000" dirty="0" smtClean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285728"/>
            <a:ext cx="7929618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Прочитайте слова.</a:t>
            </a:r>
          </a:p>
          <a:p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Зимний,  зима,  холод,  снег,  </a:t>
            </a:r>
            <a:r>
              <a:rPr lang="en-US" sz="4400" b="1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лёд,</a:t>
            </a:r>
            <a:r>
              <a:rPr lang="en-US" sz="4400" b="1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санки,  каток,  лыжи,  коньки, </a:t>
            </a:r>
            <a:r>
              <a:rPr lang="en-US" sz="4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шуба,  варежки,  снеговик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3643314"/>
            <a:ext cx="807249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Какое слово лишнее? Почему?</a:t>
            </a:r>
          </a:p>
          <a:p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Чем  похожи   все  слова?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theme/theme1.xml><?xml version="1.0" encoding="utf-8"?>
<a:theme xmlns:a="http://schemas.openxmlformats.org/drawingml/2006/main" name="Тема Office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495</Words>
  <Application>Microsoft Office PowerPoint</Application>
  <PresentationFormat>Экран (4:3)</PresentationFormat>
  <Paragraphs>117</Paragraphs>
  <Slides>20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Тема Office</vt:lpstr>
      <vt:lpstr>Image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русского языка  в 4 классе</dc:title>
  <dc:creator>Мама</dc:creator>
  <cp:lastModifiedBy>Ирина</cp:lastModifiedBy>
  <cp:revision>38</cp:revision>
  <dcterms:created xsi:type="dcterms:W3CDTF">2014-01-22T18:29:28Z</dcterms:created>
  <dcterms:modified xsi:type="dcterms:W3CDTF">2015-09-25T18:35:43Z</dcterms:modified>
</cp:coreProperties>
</file>