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8" r:id="rId7"/>
    <p:sldId id="267" r:id="rId8"/>
    <p:sldId id="266" r:id="rId9"/>
    <p:sldId id="269" r:id="rId10"/>
    <p:sldId id="270" r:id="rId11"/>
    <p:sldId id="271" r:id="rId12"/>
    <p:sldId id="272" r:id="rId13"/>
    <p:sldId id="273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54E058-ACF8-48B4-9068-BB763525881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836EA9-101F-4A97-8935-46966C95D6A5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rPr>
            <a:t>Валентность</a:t>
          </a:r>
          <a:endParaRPr lang="ru-RU" sz="3600" dirty="0">
            <a:solidFill>
              <a:schemeClr val="tx2">
                <a:lumMod val="50000"/>
              </a:schemeClr>
            </a:solidFill>
            <a:latin typeface="Monotype Corsiva" pitchFamily="66" charset="0"/>
          </a:endParaRPr>
        </a:p>
      </dgm:t>
    </dgm:pt>
    <dgm:pt modelId="{F05270A8-78DE-4298-BA8C-AC8B1A790869}" type="parTrans" cxnId="{96DE3F30-4519-4C5E-A99C-2B86C35399B3}">
      <dgm:prSet/>
      <dgm:spPr/>
      <dgm:t>
        <a:bodyPr/>
        <a:lstStyle/>
        <a:p>
          <a:endParaRPr lang="ru-RU"/>
        </a:p>
      </dgm:t>
    </dgm:pt>
    <dgm:pt modelId="{F97193A9-331F-4725-A005-4B141A665B8A}" type="sibTrans" cxnId="{96DE3F30-4519-4C5E-A99C-2B86C35399B3}">
      <dgm:prSet/>
      <dgm:spPr/>
      <dgm:t>
        <a:bodyPr/>
        <a:lstStyle/>
        <a:p>
          <a:endParaRPr lang="ru-RU"/>
        </a:p>
      </dgm:t>
    </dgm:pt>
    <dgm:pt modelId="{6A7FEA63-9F72-4F22-9CDF-F9C6EA35549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rPr>
            <a:t>Переменная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/>
        </a:p>
      </dgm:t>
    </dgm:pt>
    <dgm:pt modelId="{DCF20772-B066-4F07-B472-09705D7E13B9}" type="parTrans" cxnId="{6D75A53B-9966-4C26-9908-60045D30BFBD}">
      <dgm:prSet/>
      <dgm:spPr/>
      <dgm:t>
        <a:bodyPr/>
        <a:lstStyle/>
        <a:p>
          <a:endParaRPr lang="ru-RU"/>
        </a:p>
      </dgm:t>
    </dgm:pt>
    <dgm:pt modelId="{149E19BA-3BA4-4D76-BC92-2C943A146A92}" type="sibTrans" cxnId="{6D75A53B-9966-4C26-9908-60045D30BFBD}">
      <dgm:prSet/>
      <dgm:spPr/>
      <dgm:t>
        <a:bodyPr/>
        <a:lstStyle/>
        <a:p>
          <a:endParaRPr lang="ru-RU"/>
        </a:p>
      </dgm:t>
    </dgm:pt>
    <dgm:pt modelId="{2EEC8A3D-DFCD-4322-993F-84AC99E75DF2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rPr>
            <a:t>Низшая (равна разности между числом 8 и номером группы)</a:t>
          </a:r>
          <a:endParaRPr lang="ru-RU" sz="2000" dirty="0">
            <a:solidFill>
              <a:schemeClr val="tx2">
                <a:lumMod val="50000"/>
              </a:schemeClr>
            </a:solidFill>
            <a:latin typeface="Monotype Corsiva" pitchFamily="66" charset="0"/>
          </a:endParaRPr>
        </a:p>
      </dgm:t>
    </dgm:pt>
    <dgm:pt modelId="{CC526B39-AAEC-4159-A237-33DA65380600}" type="parTrans" cxnId="{5D4F5C86-7433-4CE4-AAD6-2B1334D48CD8}">
      <dgm:prSet/>
      <dgm:spPr/>
      <dgm:t>
        <a:bodyPr/>
        <a:lstStyle/>
        <a:p>
          <a:endParaRPr lang="ru-RU"/>
        </a:p>
      </dgm:t>
    </dgm:pt>
    <dgm:pt modelId="{533C5F01-D8D7-4125-927A-FE0C3251A8B7}" type="sibTrans" cxnId="{5D4F5C86-7433-4CE4-AAD6-2B1334D48CD8}">
      <dgm:prSet/>
      <dgm:spPr/>
      <dgm:t>
        <a:bodyPr/>
        <a:lstStyle/>
        <a:p>
          <a:endParaRPr lang="ru-RU"/>
        </a:p>
      </dgm:t>
    </dgm:pt>
    <dgm:pt modelId="{7C962A27-EDF4-4AE2-AFA2-F75DE2415A82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rPr>
            <a:t>Постоянная</a:t>
          </a:r>
        </a:p>
      </dgm:t>
    </dgm:pt>
    <dgm:pt modelId="{598ADE9D-4369-46E2-935E-2397D7CE1EC7}" type="parTrans" cxnId="{3E903532-E75E-45AD-86FD-F158D1D1C92E}">
      <dgm:prSet/>
      <dgm:spPr/>
      <dgm:t>
        <a:bodyPr/>
        <a:lstStyle/>
        <a:p>
          <a:endParaRPr lang="ru-RU"/>
        </a:p>
      </dgm:t>
    </dgm:pt>
    <dgm:pt modelId="{1DA2D299-5775-40C8-89DB-DCD3EE92058A}" type="sibTrans" cxnId="{3E903532-E75E-45AD-86FD-F158D1D1C92E}">
      <dgm:prSet/>
      <dgm:spPr/>
      <dgm:t>
        <a:bodyPr/>
        <a:lstStyle/>
        <a:p>
          <a:endParaRPr lang="ru-RU"/>
        </a:p>
      </dgm:t>
    </dgm:pt>
    <dgm:pt modelId="{23E057FD-919A-432A-8188-30B63E223D74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rPr>
            <a:t>Высшая (равна № группы)</a:t>
          </a:r>
          <a:endParaRPr lang="ru-RU" sz="2400" dirty="0">
            <a:solidFill>
              <a:schemeClr val="tx2">
                <a:lumMod val="50000"/>
              </a:schemeClr>
            </a:solidFill>
            <a:latin typeface="Monotype Corsiva" pitchFamily="66" charset="0"/>
          </a:endParaRPr>
        </a:p>
      </dgm:t>
    </dgm:pt>
    <dgm:pt modelId="{3A8DEEB0-17BB-4998-94BA-E1A4AAD70DEB}" type="sibTrans" cxnId="{4159083F-02B2-4E44-BCAF-E0B121FBB089}">
      <dgm:prSet/>
      <dgm:spPr/>
      <dgm:t>
        <a:bodyPr/>
        <a:lstStyle/>
        <a:p>
          <a:endParaRPr lang="ru-RU"/>
        </a:p>
      </dgm:t>
    </dgm:pt>
    <dgm:pt modelId="{10CB6856-0836-4B7A-A5CE-F0AF40E9EAC2}" type="parTrans" cxnId="{4159083F-02B2-4E44-BCAF-E0B121FBB089}">
      <dgm:prSet/>
      <dgm:spPr/>
      <dgm:t>
        <a:bodyPr/>
        <a:lstStyle/>
        <a:p>
          <a:endParaRPr lang="ru-RU"/>
        </a:p>
      </dgm:t>
    </dgm:pt>
    <dgm:pt modelId="{72EDFBCD-5685-4125-B014-F50A2D25B91B}" type="pres">
      <dgm:prSet presAssocID="{F254E058-ACF8-48B4-9068-BB76352588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758D21-3584-46C1-A631-698F3FCE568B}" type="pres">
      <dgm:prSet presAssocID="{3C836EA9-101F-4A97-8935-46966C95D6A5}" presName="hierRoot1" presStyleCnt="0"/>
      <dgm:spPr/>
    </dgm:pt>
    <dgm:pt modelId="{D14E94A2-E71F-4EA3-9339-9804E2ECB251}" type="pres">
      <dgm:prSet presAssocID="{3C836EA9-101F-4A97-8935-46966C95D6A5}" presName="composite" presStyleCnt="0"/>
      <dgm:spPr/>
    </dgm:pt>
    <dgm:pt modelId="{A06C3E76-49B6-4ADB-8FCD-F18A89F97F1B}" type="pres">
      <dgm:prSet presAssocID="{3C836EA9-101F-4A97-8935-46966C95D6A5}" presName="background" presStyleLbl="node0" presStyleIdx="0" presStyleCnt="1"/>
      <dgm:spPr/>
    </dgm:pt>
    <dgm:pt modelId="{59BD0BAA-79B4-48C1-80F0-643A80F03C7F}" type="pres">
      <dgm:prSet presAssocID="{3C836EA9-101F-4A97-8935-46966C95D6A5}" presName="text" presStyleLbl="fgAcc0" presStyleIdx="0" presStyleCnt="1" custScaleX="1381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11BC3F-7654-4189-B121-80EAAF251519}" type="pres">
      <dgm:prSet presAssocID="{3C836EA9-101F-4A97-8935-46966C95D6A5}" presName="hierChild2" presStyleCnt="0"/>
      <dgm:spPr/>
    </dgm:pt>
    <dgm:pt modelId="{6ED8A9FE-464D-4310-956A-82E3CE93DA57}" type="pres">
      <dgm:prSet presAssocID="{DCF20772-B066-4F07-B472-09705D7E13B9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E615222-0ABF-47C5-9D65-CBBC8B862B5B}" type="pres">
      <dgm:prSet presAssocID="{6A7FEA63-9F72-4F22-9CDF-F9C6EA355499}" presName="hierRoot2" presStyleCnt="0"/>
      <dgm:spPr/>
    </dgm:pt>
    <dgm:pt modelId="{54E76634-A15F-4C5E-BE3C-F821EB11565D}" type="pres">
      <dgm:prSet presAssocID="{6A7FEA63-9F72-4F22-9CDF-F9C6EA355499}" presName="composite2" presStyleCnt="0"/>
      <dgm:spPr/>
    </dgm:pt>
    <dgm:pt modelId="{A1B9CB85-8B86-4CBA-9C5C-279690DF3A10}" type="pres">
      <dgm:prSet presAssocID="{6A7FEA63-9F72-4F22-9CDF-F9C6EA355499}" presName="background2" presStyleLbl="node2" presStyleIdx="0" presStyleCnt="2"/>
      <dgm:spPr/>
    </dgm:pt>
    <dgm:pt modelId="{C1EF8EE8-08D6-4AED-BE06-8C18A0A7238F}" type="pres">
      <dgm:prSet presAssocID="{6A7FEA63-9F72-4F22-9CDF-F9C6EA355499}" presName="text2" presStyleLbl="fgAcc2" presStyleIdx="0" presStyleCnt="2" custScaleX="120679" custLinFactNeighborX="-38054" custLinFactNeighborY="-2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E8D49E-1DD3-413D-94A9-96F6E1F5FF42}" type="pres">
      <dgm:prSet presAssocID="{6A7FEA63-9F72-4F22-9CDF-F9C6EA355499}" presName="hierChild3" presStyleCnt="0"/>
      <dgm:spPr/>
    </dgm:pt>
    <dgm:pt modelId="{2B28A69B-B494-48E9-B5F0-939A9AE03BAC}" type="pres">
      <dgm:prSet presAssocID="{10CB6856-0836-4B7A-A5CE-F0AF40E9EAC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8CC57D91-4FC9-4F52-B738-D50113741768}" type="pres">
      <dgm:prSet presAssocID="{23E057FD-919A-432A-8188-30B63E223D74}" presName="hierRoot3" presStyleCnt="0"/>
      <dgm:spPr/>
    </dgm:pt>
    <dgm:pt modelId="{3852BE7B-D8AF-4451-AF01-9EF384A5DB22}" type="pres">
      <dgm:prSet presAssocID="{23E057FD-919A-432A-8188-30B63E223D74}" presName="composite3" presStyleCnt="0"/>
      <dgm:spPr/>
    </dgm:pt>
    <dgm:pt modelId="{5D80165A-15C1-4EE8-BA79-87A547CA60EB}" type="pres">
      <dgm:prSet presAssocID="{23E057FD-919A-432A-8188-30B63E223D74}" presName="background3" presStyleLbl="node3" presStyleIdx="0" presStyleCnt="2"/>
      <dgm:spPr/>
    </dgm:pt>
    <dgm:pt modelId="{666448A7-7622-4166-B6FC-FCC01005E133}" type="pres">
      <dgm:prSet presAssocID="{23E057FD-919A-432A-8188-30B63E223D74}" presName="text3" presStyleLbl="fgAcc3" presStyleIdx="0" presStyleCnt="2" custLinFactNeighborX="-642" custLinFactNeighborY="-36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B4B46F-ED45-4D9D-82BC-3E4DD9848773}" type="pres">
      <dgm:prSet presAssocID="{23E057FD-919A-432A-8188-30B63E223D74}" presName="hierChild4" presStyleCnt="0"/>
      <dgm:spPr/>
    </dgm:pt>
    <dgm:pt modelId="{10D946B4-AD78-445A-B179-27EEBCA4CC65}" type="pres">
      <dgm:prSet presAssocID="{CC526B39-AAEC-4159-A237-33DA65380600}" presName="Name17" presStyleLbl="parChTrans1D3" presStyleIdx="1" presStyleCnt="2"/>
      <dgm:spPr/>
      <dgm:t>
        <a:bodyPr/>
        <a:lstStyle/>
        <a:p>
          <a:endParaRPr lang="ru-RU"/>
        </a:p>
      </dgm:t>
    </dgm:pt>
    <dgm:pt modelId="{2EEFF459-AB0C-40EB-9019-64B2EE33C4AA}" type="pres">
      <dgm:prSet presAssocID="{2EEC8A3D-DFCD-4322-993F-84AC99E75DF2}" presName="hierRoot3" presStyleCnt="0"/>
      <dgm:spPr/>
    </dgm:pt>
    <dgm:pt modelId="{032886F8-3AF9-4873-9FF6-2430A77090B5}" type="pres">
      <dgm:prSet presAssocID="{2EEC8A3D-DFCD-4322-993F-84AC99E75DF2}" presName="composite3" presStyleCnt="0"/>
      <dgm:spPr/>
    </dgm:pt>
    <dgm:pt modelId="{F7086537-1C33-4B18-B4A0-862AC4B9D119}" type="pres">
      <dgm:prSet presAssocID="{2EEC8A3D-DFCD-4322-993F-84AC99E75DF2}" presName="background3" presStyleLbl="node3" presStyleIdx="1" presStyleCnt="2"/>
      <dgm:spPr/>
    </dgm:pt>
    <dgm:pt modelId="{F32AF5AD-7081-4093-9B6D-B96AE9160E8D}" type="pres">
      <dgm:prSet presAssocID="{2EEC8A3D-DFCD-4322-993F-84AC99E75DF2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998F1B-6481-4BF6-AB16-3E27269914C9}" type="pres">
      <dgm:prSet presAssocID="{2EEC8A3D-DFCD-4322-993F-84AC99E75DF2}" presName="hierChild4" presStyleCnt="0"/>
      <dgm:spPr/>
    </dgm:pt>
    <dgm:pt modelId="{87406E6E-70E8-4FF8-A94A-300E9893E31E}" type="pres">
      <dgm:prSet presAssocID="{598ADE9D-4369-46E2-935E-2397D7CE1EC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0C4DF2A-AE13-4E7F-8B66-7F01B4478BD7}" type="pres">
      <dgm:prSet presAssocID="{7C962A27-EDF4-4AE2-AFA2-F75DE2415A82}" presName="hierRoot2" presStyleCnt="0"/>
      <dgm:spPr/>
    </dgm:pt>
    <dgm:pt modelId="{B6F67262-BA83-43D7-9287-59B82AD9F30B}" type="pres">
      <dgm:prSet presAssocID="{7C962A27-EDF4-4AE2-AFA2-F75DE2415A82}" presName="composite2" presStyleCnt="0"/>
      <dgm:spPr/>
    </dgm:pt>
    <dgm:pt modelId="{E1BBAA94-77DD-4695-9FBD-045D05413C1E}" type="pres">
      <dgm:prSet presAssocID="{7C962A27-EDF4-4AE2-AFA2-F75DE2415A82}" presName="background2" presStyleLbl="node2" presStyleIdx="1" presStyleCnt="2"/>
      <dgm:spPr/>
    </dgm:pt>
    <dgm:pt modelId="{F73D4FF1-915C-4EDF-9C6F-A9137E54719D}" type="pres">
      <dgm:prSet presAssocID="{7C962A27-EDF4-4AE2-AFA2-F75DE2415A82}" presName="text2" presStyleLbl="fgAcc2" presStyleIdx="1" presStyleCnt="2" custScaleX="1360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87927A-B25C-4DD7-9BBC-E621FAB10D27}" type="pres">
      <dgm:prSet presAssocID="{7C962A27-EDF4-4AE2-AFA2-F75DE2415A82}" presName="hierChild3" presStyleCnt="0"/>
      <dgm:spPr/>
    </dgm:pt>
  </dgm:ptLst>
  <dgm:cxnLst>
    <dgm:cxn modelId="{03C0F732-551A-4872-86AA-CAE780B25517}" type="presOf" srcId="{7C962A27-EDF4-4AE2-AFA2-F75DE2415A82}" destId="{F73D4FF1-915C-4EDF-9C6F-A9137E54719D}" srcOrd="0" destOrd="0" presId="urn:microsoft.com/office/officeart/2005/8/layout/hierarchy1"/>
    <dgm:cxn modelId="{0A3088A3-7073-478E-A274-C3620CB465DE}" type="presOf" srcId="{F254E058-ACF8-48B4-9068-BB7635258816}" destId="{72EDFBCD-5685-4125-B014-F50A2D25B91B}" srcOrd="0" destOrd="0" presId="urn:microsoft.com/office/officeart/2005/8/layout/hierarchy1"/>
    <dgm:cxn modelId="{5D4F5C86-7433-4CE4-AAD6-2B1334D48CD8}" srcId="{6A7FEA63-9F72-4F22-9CDF-F9C6EA355499}" destId="{2EEC8A3D-DFCD-4322-993F-84AC99E75DF2}" srcOrd="1" destOrd="0" parTransId="{CC526B39-AAEC-4159-A237-33DA65380600}" sibTransId="{533C5F01-D8D7-4125-927A-FE0C3251A8B7}"/>
    <dgm:cxn modelId="{96DE3F30-4519-4C5E-A99C-2B86C35399B3}" srcId="{F254E058-ACF8-48B4-9068-BB7635258816}" destId="{3C836EA9-101F-4A97-8935-46966C95D6A5}" srcOrd="0" destOrd="0" parTransId="{F05270A8-78DE-4298-BA8C-AC8B1A790869}" sibTransId="{F97193A9-331F-4725-A005-4B141A665B8A}"/>
    <dgm:cxn modelId="{3A6B8F00-4D27-4370-8587-A408F032B7F6}" type="presOf" srcId="{CC526B39-AAEC-4159-A237-33DA65380600}" destId="{10D946B4-AD78-445A-B179-27EEBCA4CC65}" srcOrd="0" destOrd="0" presId="urn:microsoft.com/office/officeart/2005/8/layout/hierarchy1"/>
    <dgm:cxn modelId="{18750E80-8562-4B76-ADEC-B57FDF3F4EB3}" type="presOf" srcId="{6A7FEA63-9F72-4F22-9CDF-F9C6EA355499}" destId="{C1EF8EE8-08D6-4AED-BE06-8C18A0A7238F}" srcOrd="0" destOrd="0" presId="urn:microsoft.com/office/officeart/2005/8/layout/hierarchy1"/>
    <dgm:cxn modelId="{14BB907B-DEDB-4F26-9B8D-A0DB8AE38D3B}" type="presOf" srcId="{10CB6856-0836-4B7A-A5CE-F0AF40E9EAC2}" destId="{2B28A69B-B494-48E9-B5F0-939A9AE03BAC}" srcOrd="0" destOrd="0" presId="urn:microsoft.com/office/officeart/2005/8/layout/hierarchy1"/>
    <dgm:cxn modelId="{E900C475-F6FE-43DD-B068-2FF59D0BD567}" type="presOf" srcId="{23E057FD-919A-432A-8188-30B63E223D74}" destId="{666448A7-7622-4166-B6FC-FCC01005E133}" srcOrd="0" destOrd="0" presId="urn:microsoft.com/office/officeart/2005/8/layout/hierarchy1"/>
    <dgm:cxn modelId="{4159083F-02B2-4E44-BCAF-E0B121FBB089}" srcId="{6A7FEA63-9F72-4F22-9CDF-F9C6EA355499}" destId="{23E057FD-919A-432A-8188-30B63E223D74}" srcOrd="0" destOrd="0" parTransId="{10CB6856-0836-4B7A-A5CE-F0AF40E9EAC2}" sibTransId="{3A8DEEB0-17BB-4998-94BA-E1A4AAD70DEB}"/>
    <dgm:cxn modelId="{D81CA01F-0D4A-4E2C-8680-2E36053462F2}" type="presOf" srcId="{2EEC8A3D-DFCD-4322-993F-84AC99E75DF2}" destId="{F32AF5AD-7081-4093-9B6D-B96AE9160E8D}" srcOrd="0" destOrd="0" presId="urn:microsoft.com/office/officeart/2005/8/layout/hierarchy1"/>
    <dgm:cxn modelId="{0CE5012E-C412-46B8-8FCB-6ED9A9CE5E9B}" type="presOf" srcId="{598ADE9D-4369-46E2-935E-2397D7CE1EC7}" destId="{87406E6E-70E8-4FF8-A94A-300E9893E31E}" srcOrd="0" destOrd="0" presId="urn:microsoft.com/office/officeart/2005/8/layout/hierarchy1"/>
    <dgm:cxn modelId="{6D75A53B-9966-4C26-9908-60045D30BFBD}" srcId="{3C836EA9-101F-4A97-8935-46966C95D6A5}" destId="{6A7FEA63-9F72-4F22-9CDF-F9C6EA355499}" srcOrd="0" destOrd="0" parTransId="{DCF20772-B066-4F07-B472-09705D7E13B9}" sibTransId="{149E19BA-3BA4-4D76-BC92-2C943A146A92}"/>
    <dgm:cxn modelId="{B1C1BD87-3263-42F1-9BFB-75100F83BDF6}" type="presOf" srcId="{DCF20772-B066-4F07-B472-09705D7E13B9}" destId="{6ED8A9FE-464D-4310-956A-82E3CE93DA57}" srcOrd="0" destOrd="0" presId="urn:microsoft.com/office/officeart/2005/8/layout/hierarchy1"/>
    <dgm:cxn modelId="{3E903532-E75E-45AD-86FD-F158D1D1C92E}" srcId="{3C836EA9-101F-4A97-8935-46966C95D6A5}" destId="{7C962A27-EDF4-4AE2-AFA2-F75DE2415A82}" srcOrd="1" destOrd="0" parTransId="{598ADE9D-4369-46E2-935E-2397D7CE1EC7}" sibTransId="{1DA2D299-5775-40C8-89DB-DCD3EE92058A}"/>
    <dgm:cxn modelId="{C6ABF717-B293-4B9A-A485-3D13C911D56E}" type="presOf" srcId="{3C836EA9-101F-4A97-8935-46966C95D6A5}" destId="{59BD0BAA-79B4-48C1-80F0-643A80F03C7F}" srcOrd="0" destOrd="0" presId="urn:microsoft.com/office/officeart/2005/8/layout/hierarchy1"/>
    <dgm:cxn modelId="{9356DB31-3221-41A3-A285-50105C2501E3}" type="presParOf" srcId="{72EDFBCD-5685-4125-B014-F50A2D25B91B}" destId="{A1758D21-3584-46C1-A631-698F3FCE568B}" srcOrd="0" destOrd="0" presId="urn:microsoft.com/office/officeart/2005/8/layout/hierarchy1"/>
    <dgm:cxn modelId="{F6904A93-35B2-4CE7-B178-C9E9553E39DA}" type="presParOf" srcId="{A1758D21-3584-46C1-A631-698F3FCE568B}" destId="{D14E94A2-E71F-4EA3-9339-9804E2ECB251}" srcOrd="0" destOrd="0" presId="urn:microsoft.com/office/officeart/2005/8/layout/hierarchy1"/>
    <dgm:cxn modelId="{FA605FFF-8A78-4221-A973-45E1742F7622}" type="presParOf" srcId="{D14E94A2-E71F-4EA3-9339-9804E2ECB251}" destId="{A06C3E76-49B6-4ADB-8FCD-F18A89F97F1B}" srcOrd="0" destOrd="0" presId="urn:microsoft.com/office/officeart/2005/8/layout/hierarchy1"/>
    <dgm:cxn modelId="{797324B0-8C1C-4F0A-985A-414E6DFEA999}" type="presParOf" srcId="{D14E94A2-E71F-4EA3-9339-9804E2ECB251}" destId="{59BD0BAA-79B4-48C1-80F0-643A80F03C7F}" srcOrd="1" destOrd="0" presId="urn:microsoft.com/office/officeart/2005/8/layout/hierarchy1"/>
    <dgm:cxn modelId="{7A323190-AD96-4A31-A04A-E818E34F74C7}" type="presParOf" srcId="{A1758D21-3584-46C1-A631-698F3FCE568B}" destId="{DE11BC3F-7654-4189-B121-80EAAF251519}" srcOrd="1" destOrd="0" presId="urn:microsoft.com/office/officeart/2005/8/layout/hierarchy1"/>
    <dgm:cxn modelId="{48D3FF7F-2BE1-496A-B6CF-08D8C0E5F23D}" type="presParOf" srcId="{DE11BC3F-7654-4189-B121-80EAAF251519}" destId="{6ED8A9FE-464D-4310-956A-82E3CE93DA57}" srcOrd="0" destOrd="0" presId="urn:microsoft.com/office/officeart/2005/8/layout/hierarchy1"/>
    <dgm:cxn modelId="{F32587A4-868E-4E21-968D-E0F3EA4E8040}" type="presParOf" srcId="{DE11BC3F-7654-4189-B121-80EAAF251519}" destId="{EE615222-0ABF-47C5-9D65-CBBC8B862B5B}" srcOrd="1" destOrd="0" presId="urn:microsoft.com/office/officeart/2005/8/layout/hierarchy1"/>
    <dgm:cxn modelId="{28D05580-0014-482C-96C0-A2B76D4A8F2F}" type="presParOf" srcId="{EE615222-0ABF-47C5-9D65-CBBC8B862B5B}" destId="{54E76634-A15F-4C5E-BE3C-F821EB11565D}" srcOrd="0" destOrd="0" presId="urn:microsoft.com/office/officeart/2005/8/layout/hierarchy1"/>
    <dgm:cxn modelId="{42ECD50A-7D5E-4DCB-A794-D6D4EDECC860}" type="presParOf" srcId="{54E76634-A15F-4C5E-BE3C-F821EB11565D}" destId="{A1B9CB85-8B86-4CBA-9C5C-279690DF3A10}" srcOrd="0" destOrd="0" presId="urn:microsoft.com/office/officeart/2005/8/layout/hierarchy1"/>
    <dgm:cxn modelId="{0C8DB784-CD2E-412E-ABAE-6D2FD71AB95E}" type="presParOf" srcId="{54E76634-A15F-4C5E-BE3C-F821EB11565D}" destId="{C1EF8EE8-08D6-4AED-BE06-8C18A0A7238F}" srcOrd="1" destOrd="0" presId="urn:microsoft.com/office/officeart/2005/8/layout/hierarchy1"/>
    <dgm:cxn modelId="{7458397A-5168-4068-84D3-E08D70679AC6}" type="presParOf" srcId="{EE615222-0ABF-47C5-9D65-CBBC8B862B5B}" destId="{00E8D49E-1DD3-413D-94A9-96F6E1F5FF42}" srcOrd="1" destOrd="0" presId="urn:microsoft.com/office/officeart/2005/8/layout/hierarchy1"/>
    <dgm:cxn modelId="{60FE9207-5500-42DD-97E1-FCED0B7B0BFD}" type="presParOf" srcId="{00E8D49E-1DD3-413D-94A9-96F6E1F5FF42}" destId="{2B28A69B-B494-48E9-B5F0-939A9AE03BAC}" srcOrd="0" destOrd="0" presId="urn:microsoft.com/office/officeart/2005/8/layout/hierarchy1"/>
    <dgm:cxn modelId="{274CC4D9-A646-4F37-92D6-74E32873C22B}" type="presParOf" srcId="{00E8D49E-1DD3-413D-94A9-96F6E1F5FF42}" destId="{8CC57D91-4FC9-4F52-B738-D50113741768}" srcOrd="1" destOrd="0" presId="urn:microsoft.com/office/officeart/2005/8/layout/hierarchy1"/>
    <dgm:cxn modelId="{D2301911-6E2B-404D-982D-269298823288}" type="presParOf" srcId="{8CC57D91-4FC9-4F52-B738-D50113741768}" destId="{3852BE7B-D8AF-4451-AF01-9EF384A5DB22}" srcOrd="0" destOrd="0" presId="urn:microsoft.com/office/officeart/2005/8/layout/hierarchy1"/>
    <dgm:cxn modelId="{04DFA3B3-0C4E-4D45-A9A5-62E321ADB906}" type="presParOf" srcId="{3852BE7B-D8AF-4451-AF01-9EF384A5DB22}" destId="{5D80165A-15C1-4EE8-BA79-87A547CA60EB}" srcOrd="0" destOrd="0" presId="urn:microsoft.com/office/officeart/2005/8/layout/hierarchy1"/>
    <dgm:cxn modelId="{14E1F8CE-2861-44AD-BC45-9936B019298D}" type="presParOf" srcId="{3852BE7B-D8AF-4451-AF01-9EF384A5DB22}" destId="{666448A7-7622-4166-B6FC-FCC01005E133}" srcOrd="1" destOrd="0" presId="urn:microsoft.com/office/officeart/2005/8/layout/hierarchy1"/>
    <dgm:cxn modelId="{86DCEAEB-CFBC-49E8-95BF-8DF271E1C6C5}" type="presParOf" srcId="{8CC57D91-4FC9-4F52-B738-D50113741768}" destId="{7CB4B46F-ED45-4D9D-82BC-3E4DD9848773}" srcOrd="1" destOrd="0" presId="urn:microsoft.com/office/officeart/2005/8/layout/hierarchy1"/>
    <dgm:cxn modelId="{56C28F3A-FC44-4F74-8D5A-A9FB303F600B}" type="presParOf" srcId="{00E8D49E-1DD3-413D-94A9-96F6E1F5FF42}" destId="{10D946B4-AD78-445A-B179-27EEBCA4CC65}" srcOrd="2" destOrd="0" presId="urn:microsoft.com/office/officeart/2005/8/layout/hierarchy1"/>
    <dgm:cxn modelId="{05607B63-282B-4493-BF09-71B8B342D2C0}" type="presParOf" srcId="{00E8D49E-1DD3-413D-94A9-96F6E1F5FF42}" destId="{2EEFF459-AB0C-40EB-9019-64B2EE33C4AA}" srcOrd="3" destOrd="0" presId="urn:microsoft.com/office/officeart/2005/8/layout/hierarchy1"/>
    <dgm:cxn modelId="{C749911C-0463-4769-BF81-3D7DAF10E49E}" type="presParOf" srcId="{2EEFF459-AB0C-40EB-9019-64B2EE33C4AA}" destId="{032886F8-3AF9-4873-9FF6-2430A77090B5}" srcOrd="0" destOrd="0" presId="urn:microsoft.com/office/officeart/2005/8/layout/hierarchy1"/>
    <dgm:cxn modelId="{CA9605E1-20E1-4872-9686-9D298EF3AB6B}" type="presParOf" srcId="{032886F8-3AF9-4873-9FF6-2430A77090B5}" destId="{F7086537-1C33-4B18-B4A0-862AC4B9D119}" srcOrd="0" destOrd="0" presId="urn:microsoft.com/office/officeart/2005/8/layout/hierarchy1"/>
    <dgm:cxn modelId="{7F65C5B2-6070-4142-87D6-3033C85605BD}" type="presParOf" srcId="{032886F8-3AF9-4873-9FF6-2430A77090B5}" destId="{F32AF5AD-7081-4093-9B6D-B96AE9160E8D}" srcOrd="1" destOrd="0" presId="urn:microsoft.com/office/officeart/2005/8/layout/hierarchy1"/>
    <dgm:cxn modelId="{96E2CF9A-AFEB-42CF-956A-B56064F8305B}" type="presParOf" srcId="{2EEFF459-AB0C-40EB-9019-64B2EE33C4AA}" destId="{91998F1B-6481-4BF6-AB16-3E27269914C9}" srcOrd="1" destOrd="0" presId="urn:microsoft.com/office/officeart/2005/8/layout/hierarchy1"/>
    <dgm:cxn modelId="{37358891-A41B-47F9-A1F8-3E598FBDB1CA}" type="presParOf" srcId="{DE11BC3F-7654-4189-B121-80EAAF251519}" destId="{87406E6E-70E8-4FF8-A94A-300E9893E31E}" srcOrd="2" destOrd="0" presId="urn:microsoft.com/office/officeart/2005/8/layout/hierarchy1"/>
    <dgm:cxn modelId="{5D47D4E1-8F1C-40D2-923A-A8C799B1F22C}" type="presParOf" srcId="{DE11BC3F-7654-4189-B121-80EAAF251519}" destId="{40C4DF2A-AE13-4E7F-8B66-7F01B4478BD7}" srcOrd="3" destOrd="0" presId="urn:microsoft.com/office/officeart/2005/8/layout/hierarchy1"/>
    <dgm:cxn modelId="{10C02A7A-E327-41CC-BB1E-7ED8D6697E5F}" type="presParOf" srcId="{40C4DF2A-AE13-4E7F-8B66-7F01B4478BD7}" destId="{B6F67262-BA83-43D7-9287-59B82AD9F30B}" srcOrd="0" destOrd="0" presId="urn:microsoft.com/office/officeart/2005/8/layout/hierarchy1"/>
    <dgm:cxn modelId="{6965999D-7E39-4769-B716-5111FEF66533}" type="presParOf" srcId="{B6F67262-BA83-43D7-9287-59B82AD9F30B}" destId="{E1BBAA94-77DD-4695-9FBD-045D05413C1E}" srcOrd="0" destOrd="0" presId="urn:microsoft.com/office/officeart/2005/8/layout/hierarchy1"/>
    <dgm:cxn modelId="{0DD627E6-34EC-459C-817B-00E90377094A}" type="presParOf" srcId="{B6F67262-BA83-43D7-9287-59B82AD9F30B}" destId="{F73D4FF1-915C-4EDF-9C6F-A9137E54719D}" srcOrd="1" destOrd="0" presId="urn:microsoft.com/office/officeart/2005/8/layout/hierarchy1"/>
    <dgm:cxn modelId="{AD5C4DB5-418D-48CF-A817-B014845095B3}" type="presParOf" srcId="{40C4DF2A-AE13-4E7F-8B66-7F01B4478BD7}" destId="{DD87927A-B25C-4DD7-9BBC-E621FAB10D27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 rot="21365376">
            <a:off x="342641" y="350577"/>
            <a:ext cx="8501046" cy="61562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 rot="352294">
            <a:off x="353437" y="558538"/>
            <a:ext cx="8458738" cy="58145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28596" y="500042"/>
            <a:ext cx="8286808" cy="59293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571472" y="6500834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14348" y="2214554"/>
            <a:ext cx="500066" cy="500066"/>
            <a:chOff x="571472" y="3929066"/>
            <a:chExt cx="785818" cy="785818"/>
          </a:xfrm>
        </p:grpSpPr>
        <p:sp>
          <p:nvSpPr>
            <p:cNvPr id="16" name="Овал 15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714348" y="3214686"/>
            <a:ext cx="500066" cy="500066"/>
            <a:chOff x="571472" y="3929066"/>
            <a:chExt cx="785818" cy="785818"/>
          </a:xfrm>
        </p:grpSpPr>
        <p:sp>
          <p:nvSpPr>
            <p:cNvPr id="19" name="Овал 18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714348" y="4214818"/>
            <a:ext cx="500066" cy="500066"/>
            <a:chOff x="571472" y="3929066"/>
            <a:chExt cx="785818" cy="785818"/>
          </a:xfrm>
        </p:grpSpPr>
        <p:sp>
          <p:nvSpPr>
            <p:cNvPr id="22" name="Овал 21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2143116"/>
            <a:ext cx="8572560" cy="3854547"/>
            <a:chOff x="1115616" y="2146448"/>
            <a:chExt cx="7165477" cy="330772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1317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4741066"/>
              <a:ext cx="5795442" cy="7131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Автор : </a:t>
              </a:r>
              <a:r>
                <a:rPr lang="ru-RU" sz="2400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Хусаинова </a:t>
              </a:r>
              <a:r>
                <a:rPr lang="ru-RU" sz="2400" dirty="0" err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Алия</a:t>
              </a:r>
              <a:r>
                <a:rPr lang="ru-RU" sz="2400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</a:t>
              </a:r>
              <a:r>
                <a:rPr lang="ru-RU" sz="2400" dirty="0" err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Ильдусовна</a:t>
              </a:r>
              <a:r>
                <a:rPr lang="ru-RU" sz="2400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Учитель химии МБОУ «СОШ №170»</a:t>
              </a:r>
              <a:endParaRPr lang="ru-RU" sz="24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428728" y="1500174"/>
            <a:ext cx="68580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Валентность химических элементов. Определение валентности элементов по формуле бинарных соединений. Составление химических формул бинарных соединений по валентности.</a:t>
            </a:r>
            <a:endParaRPr lang="ru-RU" sz="3200" i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86058"/>
            <a:ext cx="9144000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714356"/>
            <a:ext cx="614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Рефлексия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1857364"/>
            <a:ext cx="6357982" cy="3210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Я  знаю …</a:t>
            </a:r>
          </a:p>
          <a:p>
            <a:pPr>
              <a:lnSpc>
                <a:spcPct val="150000"/>
              </a:lnSpc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Я запомнил …</a:t>
            </a:r>
          </a:p>
          <a:p>
            <a:pPr>
              <a:lnSpc>
                <a:spcPct val="150000"/>
              </a:lnSpc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Я смог …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074" name="Picture 2" descr="C:\Users\Алия\Desktop\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97469">
            <a:off x="4807638" y="3336143"/>
            <a:ext cx="3608220" cy="2706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ия\Desktop\241cf9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71480"/>
            <a:ext cx="2905144" cy="578647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14414" y="1357298"/>
            <a:ext cx="48577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Домашнее задание:</a:t>
            </a:r>
          </a:p>
          <a:p>
            <a:pPr algn="ctr"/>
            <a:endParaRPr lang="ru-RU" sz="44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П.10 – 11 прочитать, №4, 5 с.37.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8795" y="857232"/>
            <a:ext cx="553223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Спасибо за урок!!!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pic>
        <p:nvPicPr>
          <p:cNvPr id="5123" name="Picture 3" descr="C:\Users\Алия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75614">
            <a:off x="2489248" y="2463958"/>
            <a:ext cx="5357850" cy="3094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37"/>
            <a:chOff x="607288" y="-815361"/>
            <a:chExt cx="7925152" cy="522759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3928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Вы можете использовать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данное оформление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для создания своих презентаций,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но в своей презентации вы должны указать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источник шаблона: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Фокина Лидия Петровна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учитель начальных классов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МКОУ «СОШ ст. Евсино»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Искитимского</a:t>
              </a: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района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Новосибирской области</a:t>
              </a:r>
              <a:endParaRPr lang="ru-RU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Сайт</a:t>
              </a:r>
              <a:r>
                <a:rPr lang="en-US" sz="2000" b="1" dirty="0" smtClean="0">
                  <a:solidFill>
                    <a:schemeClr val="accent1">
                      <a:lumMod val="75000"/>
                    </a:schemeClr>
                  </a:solidFill>
                  <a:latin typeface="Monotype Corsiva" pitchFamily="66" charset="0"/>
                  <a:hlinkClick r:id="rId2"/>
                </a:rPr>
                <a:t> http://linda6035.ucoz.ru/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endParaRPr lang="ru-RU" sz="20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26646" y="857232"/>
            <a:ext cx="4690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Шаблон составлен из фигур программы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PowerPoint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1643050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Повторим домашнее задание!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7" name="Picture 3" descr="C:\Users\Алия\Desktop\1386271267_paa54a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285992"/>
            <a:ext cx="4586294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1000108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71604" y="1285860"/>
            <a:ext cx="6429420" cy="41549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cs typeface="Arial" pitchFamily="34" charset="0"/>
              </a:rPr>
              <a:t>Вале́нтность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cs typeface="Arial" pitchFamily="34" charset="0"/>
              </a:rPr>
              <a:t> — способность атомов химических элементов образовывать определённое число химических связей с атомами других элементов.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24000" y="571480"/>
          <a:ext cx="704852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9294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Алгоритм определения валентности  по химической формуле вещества.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Запишите формулу вещества.</a:t>
            </a:r>
          </a:p>
          <a:p>
            <a:pPr marL="457200" indent="-457200">
              <a:buAutoNum type="arabicPeriod"/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Обозначьте известную валентность элемента.</a:t>
            </a:r>
          </a:p>
          <a:p>
            <a:pPr marL="457200" indent="-457200">
              <a:buAutoNum type="arabicPeriod"/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Найдите число единиц валентности атомов известного элемента, умножив валентность элемента на количество  его атомов.</a:t>
            </a:r>
          </a:p>
          <a:p>
            <a:pPr marL="457200" indent="-457200">
              <a:buAutoNum type="arabicPeriod"/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Поделите число единиц валентности атомов на количество атомов другого элемента. Полученный ответ и является искомой валентностью.</a:t>
            </a:r>
          </a:p>
          <a:p>
            <a:pPr marL="457200" indent="-457200">
              <a:buAutoNum type="arabicPeriod"/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785794"/>
            <a:ext cx="6858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Определите валентность в следующих химических соединениях:</a:t>
            </a:r>
          </a:p>
          <a:p>
            <a:endParaRPr lang="ru-RU" sz="36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endParaRPr lang="en-US" sz="36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CuO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;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PH3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;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Al2O3.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92948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Алгоритм составления химической формулы бинарного соединения по известным валентностям.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Запишите рядом знаки химических элементов, которые входят в состав  вещества.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Над знаками химических элементов поставьте их валентность.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Определите наименьшее общее кратное валентностей обоих элементов.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Разделите наименьшее общее кратное на валентность каждого элемента.  Полученный ответ  является индексом.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1357298"/>
            <a:ext cx="62151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Составьте химическую формулу по валентности следующих соединений:</a:t>
            </a:r>
          </a:p>
          <a:p>
            <a:pPr algn="ctr"/>
            <a:endParaRPr lang="en-US" sz="36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KO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;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AlCl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;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AlO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.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266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Алия</cp:lastModifiedBy>
  <cp:revision>16</cp:revision>
  <dcterms:created xsi:type="dcterms:W3CDTF">2014-07-06T18:18:01Z</dcterms:created>
  <dcterms:modified xsi:type="dcterms:W3CDTF">2015-10-20T18:24:11Z</dcterms:modified>
</cp:coreProperties>
</file>