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381" r:id="rId3"/>
    <p:sldId id="354" r:id="rId4"/>
    <p:sldId id="368" r:id="rId5"/>
    <p:sldId id="365" r:id="rId6"/>
    <p:sldId id="367" r:id="rId7"/>
    <p:sldId id="380" r:id="rId8"/>
    <p:sldId id="363" r:id="rId9"/>
    <p:sldId id="369" r:id="rId10"/>
    <p:sldId id="370" r:id="rId11"/>
    <p:sldId id="372" r:id="rId12"/>
    <p:sldId id="373" r:id="rId13"/>
    <p:sldId id="364" r:id="rId14"/>
    <p:sldId id="374" r:id="rId15"/>
    <p:sldId id="375" r:id="rId16"/>
    <p:sldId id="376" r:id="rId17"/>
    <p:sldId id="377" r:id="rId18"/>
    <p:sldId id="378" r:id="rId19"/>
    <p:sldId id="379" r:id="rId20"/>
    <p:sldId id="371" r:id="rId21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Treme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444" autoAdjust="0"/>
  </p:normalViewPr>
  <p:slideViewPr>
    <p:cSldViewPr>
      <p:cViewPr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5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7T20:07:26.609" idx="1">
    <p:pos x="-254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D21C4-FDE3-4D06-B705-46039B0FA32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FE8752-2503-490F-9B92-3E510ACB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3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1FA91-79CA-499D-89E2-B0301555C2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E8752-2503-490F-9B92-3E510ACBB68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3E6E-BC58-4520-922A-529EFA356D6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FC83-1F00-4B29-AD14-D38C01A7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339B-28DE-410A-8ACA-9CAEB77649D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FF47-D082-4594-8207-263C291D8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87D-02CC-4603-8F9C-6603D495D5E6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AB73-9097-4DF8-B6C7-EF092B6F6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E7D2-CF36-4AF2-978C-9E0C4BB0543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0999-E301-4AFF-9F72-42750726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BF50-0F97-4A3E-B747-9F411E0C0E9F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1FC2-3EC0-4848-8EFC-B284B80C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E298-9E7D-4791-8DD8-8E425490BFD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E028-F6F7-4DDF-8571-8ECC0597E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86EB-5942-4C38-ADAD-DAE8CC4E8C3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2C1E-2316-4C57-AF17-33BDDFBF4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A0A9-1D7D-474B-9518-14430E956FE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1B96-73F8-4502-9E63-3F8C3472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7759-796B-42B2-8516-B1184576145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B7D0-2C4C-41D8-AC32-28E360575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79B0-777C-4825-BFAE-2C2A6719B75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8331-AA46-4598-B56E-9F077B1A4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31D-5023-4FFD-843F-96141A66B10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03C2-3DFF-46BE-A5A0-6A960EEDF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B4AA93-BEE3-4898-A556-5643C502492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097FA2-056C-4E8C-9963-9DD2E3ACE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27621" y="116631"/>
            <a:ext cx="7488758" cy="194421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F0"/>
                </a:solidFill>
              </a:rPr>
              <a:t>Презентация проекта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Волшебница  вода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80720" cy="1296144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2 младшая группа № </a:t>
            </a:r>
            <a:r>
              <a:rPr lang="en-US" sz="2000" b="1" dirty="0" smtClean="0">
                <a:solidFill>
                  <a:schemeClr val="tx2"/>
                </a:solidFill>
              </a:rPr>
              <a:t>6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eaLnBrk="1" hangingPunct="1"/>
            <a:endParaRPr lang="ru-RU" sz="20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Автор : воспитатель Платова Т.А.</a:t>
            </a:r>
          </a:p>
          <a:p>
            <a:pPr eaLnBrk="1" hangingPunct="1"/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3076" name="Рисунок 3" descr="i[3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068638"/>
            <a:ext cx="5472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Художественное творчество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354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354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Различные состояния воды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_355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_359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Использование воды в быту (стирка)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357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50086" y="766338"/>
            <a:ext cx="4758184" cy="648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Практическая ценность воды (уборка)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362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2618" y="1885395"/>
            <a:ext cx="5445225" cy="449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350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5387" y="1849390"/>
            <a:ext cx="544522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Водой можно мыть и мыться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357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704856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Значимость воды для жизни человека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362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_359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12776"/>
            <a:ext cx="449999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Путешествие вместе с капелькой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362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362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43103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Человек! Запомни навсегда: символ жизни на земле - вода!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IMG_362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4495800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36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00808"/>
            <a:ext cx="44958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Экономь ее и береги, мы ведь на планете не одни!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IMG_36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Мини-музей воды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36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Матрица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8917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проекта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«Волшебница вода».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поле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Ознакомление с окружающим и природным миром.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Формировать представление о том, что вода является жизненно важным явлением  для жизни человека, животных и растений, а так же единственной средой обитания некоторых животных, рыб;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  1.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о значимости воды для жизни человека, животных и растений.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Формировать представление  о свойствах воды опытным путем и через наблюдение.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Закрепить  у детей знания о разных состояниях  воды, о круговороте воды в природе.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любознательность и воображение, творческие способности.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5.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Воспитывать бережливое отношение к водным ресурсам.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и любовь к художественной литературе посредством  сказок, стихотворений,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загадок.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55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4352" y="332656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r>
              <a:rPr lang="ru-RU" smtClean="0"/>
              <a:t>Предполагаемый результат: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32893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Углубленные знания о воде, о ее свойствах, ее значении для всего живого на Земле.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Оздоровительно-гигиеническая ценность воды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_348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</p:spPr>
      </p:pic>
      <p:pic>
        <p:nvPicPr>
          <p:cNvPr id="5" name="Содержимое 4" descr="IMG_360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5388" y="1849387"/>
            <a:ext cx="5445225" cy="4572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Вода! У тебя нет ни вкуса, ни цвета, ни запаха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_349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352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Снег - это тоже вода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349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3125" y="1849389"/>
            <a:ext cx="5445227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350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Значение снежного покрова в жизни природы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IMG_363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572000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363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73488" y="1887488"/>
            <a:ext cx="5482084" cy="445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Исследовательская деятельность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_350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353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Просмотр мультфильма о воде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351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58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351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12776"/>
            <a:ext cx="44958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270</Words>
  <Application>Microsoft Office PowerPoint</Application>
  <PresentationFormat>Экран (4:3)</PresentationFormat>
  <Paragraphs>36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проекта Волшебница  вода</vt:lpstr>
      <vt:lpstr>Матрица проекта</vt:lpstr>
      <vt:lpstr>Предполагаемый результат:</vt:lpstr>
      <vt:lpstr>Оздоровительно-гигиеническая ценность воды</vt:lpstr>
      <vt:lpstr>Вода! У тебя нет ни вкуса, ни цвета, ни запаха</vt:lpstr>
      <vt:lpstr>Снег - это тоже вода</vt:lpstr>
      <vt:lpstr>Значение снежного покрова в жизни природы</vt:lpstr>
      <vt:lpstr>Исследовательская деятельность</vt:lpstr>
      <vt:lpstr>Просмотр мультфильма о воде</vt:lpstr>
      <vt:lpstr>Художественное творчество</vt:lpstr>
      <vt:lpstr>Различные состояния воды</vt:lpstr>
      <vt:lpstr>Использование воды в быту (стирка)</vt:lpstr>
      <vt:lpstr>Практическая ценность воды (уборка)</vt:lpstr>
      <vt:lpstr>Водой можно мыть и мыться</vt:lpstr>
      <vt:lpstr>Значимость воды для жизни человека</vt:lpstr>
      <vt:lpstr>Путешествие вместе с капелькой</vt:lpstr>
      <vt:lpstr>Человек! Запомни навсегда: символ жизни на земле - вода!</vt:lpstr>
      <vt:lpstr>Экономь ее и береги, мы ведь на планете не одни! </vt:lpstr>
      <vt:lpstr>Мини-музей воды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879</cp:lastModifiedBy>
  <cp:revision>161</cp:revision>
  <dcterms:created xsi:type="dcterms:W3CDTF">2011-02-09T07:43:24Z</dcterms:created>
  <dcterms:modified xsi:type="dcterms:W3CDTF">2015-11-17T11:48:39Z</dcterms:modified>
</cp:coreProperties>
</file>